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7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8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9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10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11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12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13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4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1" r:id="rId1"/>
    <p:sldMasterId id="2147483766" r:id="rId2"/>
    <p:sldMasterId id="2147483862" r:id="rId3"/>
    <p:sldMasterId id="2147483777" r:id="rId4"/>
    <p:sldMasterId id="2147483705" r:id="rId5"/>
    <p:sldMasterId id="2147483853" r:id="rId6"/>
    <p:sldMasterId id="2147483865" r:id="rId7"/>
    <p:sldMasterId id="2147483689" r:id="rId8"/>
    <p:sldMasterId id="2147483850" r:id="rId9"/>
    <p:sldMasterId id="2147483851" r:id="rId10"/>
    <p:sldMasterId id="2147483848" r:id="rId11"/>
    <p:sldMasterId id="2147483852" r:id="rId12"/>
    <p:sldMasterId id="2147483855" r:id="rId13"/>
    <p:sldMasterId id="2147483856" r:id="rId14"/>
    <p:sldMasterId id="2147483703" r:id="rId15"/>
  </p:sldMasterIdLst>
  <p:notesMasterIdLst>
    <p:notesMasterId r:id="rId33"/>
  </p:notesMasterIdLst>
  <p:handoutMasterIdLst>
    <p:handoutMasterId r:id="rId34"/>
  </p:handoutMasterIdLst>
  <p:sldIdLst>
    <p:sldId id="2413" r:id="rId16"/>
    <p:sldId id="2441" r:id="rId17"/>
    <p:sldId id="2442" r:id="rId18"/>
    <p:sldId id="2443" r:id="rId19"/>
    <p:sldId id="2444" r:id="rId20"/>
    <p:sldId id="2445" r:id="rId21"/>
    <p:sldId id="2446" r:id="rId22"/>
    <p:sldId id="2447" r:id="rId23"/>
    <p:sldId id="2448" r:id="rId24"/>
    <p:sldId id="2449" r:id="rId25"/>
    <p:sldId id="2450" r:id="rId26"/>
    <p:sldId id="2451" r:id="rId27"/>
    <p:sldId id="2452" r:id="rId28"/>
    <p:sldId id="2453" r:id="rId29"/>
    <p:sldId id="2454" r:id="rId30"/>
    <p:sldId id="2455" r:id="rId31"/>
    <p:sldId id="2456" r:id="rId32"/>
  </p:sldIdLst>
  <p:sldSz cx="12192000" cy="6858000"/>
  <p:notesSz cx="6797675" cy="99250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Шаблон 16х9" id="{2DEBFDE6-A1AD-BA4D-90BF-1D391A2B5EFF}">
          <p14:sldIdLst>
            <p14:sldId id="2413"/>
            <p14:sldId id="2441"/>
            <p14:sldId id="2442"/>
            <p14:sldId id="2443"/>
            <p14:sldId id="2444"/>
            <p14:sldId id="2445"/>
            <p14:sldId id="2446"/>
            <p14:sldId id="2447"/>
            <p14:sldId id="2448"/>
            <p14:sldId id="2449"/>
            <p14:sldId id="2450"/>
            <p14:sldId id="2451"/>
            <p14:sldId id="2452"/>
            <p14:sldId id="2453"/>
            <p14:sldId id="2454"/>
            <p14:sldId id="2455"/>
            <p14:sldId id="2456"/>
          </p14:sldIdLst>
        </p14:section>
      </p14:sectionLst>
    </p:ex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Евгения Плотникова" initials="ЕП" lastIdx="148" clrIdx="0">
    <p:extLst/>
  </p:cmAuthor>
  <p:cmAuthor id="2" name="Светлана Поспелова" initials="СП" lastIdx="25" clrIdx="1">
    <p:extLst/>
  </p:cmAuthor>
  <p:cmAuthor id="3" name="Admin" initials="A" lastIdx="110" clrIdx="2">
    <p:extLst/>
  </p:cmAuthor>
  <p:cmAuthor id="4" name="Пользователь" initials="П" lastIdx="7" clrIdx="3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ACE3"/>
    <a:srgbClr val="7F7F7F"/>
    <a:srgbClr val="E20079"/>
    <a:srgbClr val="FD6924"/>
    <a:srgbClr val="249789"/>
    <a:srgbClr val="003274"/>
    <a:srgbClr val="6CACE3"/>
    <a:srgbClr val="FCC30B"/>
    <a:srgbClr val="FF0000"/>
    <a:srgbClr val="56C0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16" autoAdjust="0"/>
    <p:restoredTop sz="94966" autoAdjust="0"/>
  </p:normalViewPr>
  <p:slideViewPr>
    <p:cSldViewPr snapToGrid="0" snapToObjects="1">
      <p:cViewPr>
        <p:scale>
          <a:sx n="100" d="100"/>
          <a:sy n="100" d="100"/>
        </p:scale>
        <p:origin x="-828" y="-330"/>
      </p:cViewPr>
      <p:guideLst>
        <p:guide orient="horz" pos="2160"/>
        <p:guide pos="3840"/>
      </p:guideLst>
    </p:cSldViewPr>
  </p:slideViewPr>
  <p:outlineViewPr>
    <p:cViewPr>
      <p:scale>
        <a:sx n="20" d="100"/>
        <a:sy n="20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80" d="100"/>
        <a:sy n="80" d="100"/>
      </p:scale>
      <p:origin x="0" y="-12547"/>
    </p:cViewPr>
  </p:sorterViewPr>
  <p:notesViewPr>
    <p:cSldViewPr snapToGrid="0" snapToObjects="1" showGuides="1">
      <p:cViewPr varScale="1">
        <p:scale>
          <a:sx n="76" d="100"/>
          <a:sy n="76" d="100"/>
        </p:scale>
        <p:origin x="416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6.xml"/><Relationship Id="rId34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image" Target="../media/image3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A3930B6F-3C75-2242-867F-5DD950FB03D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34DF4D7D-90BE-5C43-B5B2-E3FB9978A80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3F5ADB-B468-6A40-A023-099BFBE67612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4F62B96B-D7C6-C34C-B493-765BFDFC6B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7C81364B-7036-2B41-9B98-6B79E8F200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4C765-F04B-5541-A7E4-EE73ADD82F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9564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E7CED9-DEBC-1940-9AEE-DF18EEB42B69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6431"/>
            <a:ext cx="5438140" cy="3907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A8B18B-E07D-BE4E-ADB7-B15E98E611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9585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7" algn="l" defTabSz="9143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3" algn="l" defTabSz="9143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1" algn="l" defTabSz="9143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47" algn="l" defTabSz="9143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34" algn="l" defTabSz="9143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20" algn="l" defTabSz="9143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07" algn="l" defTabSz="9143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94" algn="l" defTabSz="9143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9.sv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12.svg"/><Relationship Id="rId4" Type="http://schemas.openxmlformats.org/officeDocument/2006/relationships/image" Target="../media/image9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14.svg"/><Relationship Id="rId4" Type="http://schemas.openxmlformats.org/officeDocument/2006/relationships/image" Target="../media/image10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16.svg"/><Relationship Id="rId4" Type="http://schemas.openxmlformats.org/officeDocument/2006/relationships/image" Target="../media/image11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_бел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>
            <a:extLst>
              <a:ext uri="{FF2B5EF4-FFF2-40B4-BE49-F238E27FC236}">
                <a16:creationId xmlns="" xmlns:a16="http://schemas.microsoft.com/office/drawing/2014/main" id="{922F8A83-E842-0475-E790-8B032B4818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0452"/>
          </a:xfrm>
          <a:prstGeom prst="rect">
            <a:avLst/>
          </a:prstGeom>
        </p:spPr>
      </p:pic>
      <p:sp>
        <p:nvSpPr>
          <p:cNvPr id="11" name="Text Placeholder 4">
            <a:extLst>
              <a:ext uri="{FF2B5EF4-FFF2-40B4-BE49-F238E27FC236}">
                <a16:creationId xmlns="" xmlns:a16="http://schemas.microsoft.com/office/drawing/2014/main" id="{0FAD7B56-1E8C-2F4A-AC24-2312CDD0CE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31" y="5498092"/>
            <a:ext cx="6343083" cy="2734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smtClean="0"/>
              <a:t>ФГУП «РФЯЦ‒ВНИИТФ им. </a:t>
            </a:r>
            <a:r>
              <a:rPr lang="ru-RU" dirty="0" err="1" smtClean="0"/>
              <a:t>академ</a:t>
            </a:r>
            <a:r>
              <a:rPr lang="ru-RU" dirty="0" smtClean="0"/>
              <a:t>. Е.И. </a:t>
            </a:r>
            <a:r>
              <a:rPr lang="ru-RU" dirty="0" err="1" smtClean="0"/>
              <a:t>Забабахина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800344EA-ACBC-124C-B7D8-043D41CC07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4" y="1376363"/>
            <a:ext cx="8216901" cy="3673475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ct val="100000"/>
              </a:lnSpc>
              <a:defRPr lang="en-US" sz="4200" b="1" kern="1200" baseline="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Тема презентации</a:t>
            </a:r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="" xmlns:a16="http://schemas.microsoft.com/office/drawing/2014/main" id="{E108935E-A05C-3046-BAAC-1964DF45BE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375" y="5954497"/>
            <a:ext cx="5403726" cy="2734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b="1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ФИО</a:t>
            </a:r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="" xmlns:a16="http://schemas.microsoft.com/office/drawing/2014/main" id="{DE7B18D4-10AD-F940-8700-BB4E6513FE7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7376" y="6121179"/>
            <a:ext cx="5403726" cy="27349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Должность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="" xmlns:a16="http://schemas.microsoft.com/office/drawing/2014/main" id="{F57290F6-68D5-894F-B7B1-FBD98FC637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6" y="5071312"/>
            <a:ext cx="8216900" cy="2516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b="1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00.00.2023</a:t>
            </a:r>
            <a:endParaRPr lang="en-US" dirty="0"/>
          </a:p>
        </p:txBody>
      </p:sp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31" y="512363"/>
            <a:ext cx="2663066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899532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ебивочный_синя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="" xmlns:a16="http://schemas.microsoft.com/office/drawing/2014/main" id="{7DEAB78E-F3B4-9790-4D7F-69E73355E5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0719" cy="6858000"/>
          </a:xfrm>
          <a:prstGeom prst="rect">
            <a:avLst/>
          </a:prstGeom>
        </p:spPr>
      </p:pic>
      <p:sp>
        <p:nvSpPr>
          <p:cNvPr id="10" name="Text Placeholder 7">
            <a:extLst>
              <a:ext uri="{FF2B5EF4-FFF2-40B4-BE49-F238E27FC236}">
                <a16:creationId xmlns="" xmlns:a16="http://schemas.microsoft.com/office/drawing/2014/main" id="{84658A2D-411B-0244-886A-6A6D4AD9DD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374" y="296862"/>
            <a:ext cx="8208963" cy="626427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en-US" sz="4600" b="1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/>
              <a:t>Перебивочные</a:t>
            </a:r>
            <a:br>
              <a:rPr lang="ru-RU" dirty="0"/>
            </a:br>
            <a:r>
              <a:rPr lang="ru-RU" dirty="0"/>
              <a:t>слайд</a:t>
            </a:r>
          </a:p>
        </p:txBody>
      </p:sp>
    </p:spTree>
    <p:extLst>
      <p:ext uri="{BB962C8B-B14F-4D97-AF65-F5344CB8AC3E}">
        <p14:creationId xmlns:p14="http://schemas.microsoft.com/office/powerpoint/2010/main" val="55996455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370" userDrawn="1">
          <p15:clr>
            <a:srgbClr val="FBAE40"/>
          </p15:clr>
        </p15:guide>
        <p15:guide id="2" orient="horz" pos="187" userDrawn="1">
          <p15:clr>
            <a:srgbClr val="FBAE40"/>
          </p15:clr>
        </p15:guide>
        <p15:guide id="3" orient="horz" pos="4133" userDrawn="1">
          <p15:clr>
            <a:srgbClr val="FBAE40"/>
          </p15:clr>
        </p15:guide>
        <p15:guide id="4" pos="5541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ебивочный_с фотографи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2">
            <a:extLst>
              <a:ext uri="{FF2B5EF4-FFF2-40B4-BE49-F238E27FC236}">
                <a16:creationId xmlns="" xmlns:a16="http://schemas.microsoft.com/office/drawing/2014/main" id="{EF65E7FF-AD9E-BD82-3F7D-532686291A4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 sz="1824"/>
            </a:lvl1pPr>
          </a:lstStyle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0" name="Text Placeholder 7">
            <a:extLst>
              <a:ext uri="{FF2B5EF4-FFF2-40B4-BE49-F238E27FC236}">
                <a16:creationId xmlns="" xmlns:a16="http://schemas.microsoft.com/office/drawing/2014/main" id="{84658A2D-411B-0244-886A-6A6D4AD9DD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374" y="296862"/>
            <a:ext cx="8208963" cy="626427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en-US" sz="4600" b="1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/>
              <a:t>Перебивочные</a:t>
            </a:r>
            <a:br>
              <a:rPr lang="ru-RU" dirty="0"/>
            </a:br>
            <a:r>
              <a:rPr lang="ru-RU" dirty="0"/>
              <a:t>слайд</a:t>
            </a:r>
          </a:p>
        </p:txBody>
      </p:sp>
    </p:spTree>
    <p:extLst>
      <p:ext uri="{BB962C8B-B14F-4D97-AF65-F5344CB8AC3E}">
        <p14:creationId xmlns:p14="http://schemas.microsoft.com/office/powerpoint/2010/main" val="3895832310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370" userDrawn="1">
          <p15:clr>
            <a:srgbClr val="FBAE40"/>
          </p15:clr>
        </p15:guide>
        <p15:guide id="2" orient="horz" pos="187" userDrawn="1">
          <p15:clr>
            <a:srgbClr val="FBAE40"/>
          </p15:clr>
        </p15:guide>
        <p15:guide id="3" orient="horz" pos="4133" userDrawn="1">
          <p15:clr>
            <a:srgbClr val="FBAE40"/>
          </p15:clr>
        </p15:guide>
        <p15:guide id="4" pos="5541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кцентный слайд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95ED8356-B83E-6E48-AA70-42380F2505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 sz="1824"/>
            </a:lvl1pPr>
          </a:lstStyle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2" name="Текст 8">
            <a:extLst>
              <a:ext uri="{FF2B5EF4-FFF2-40B4-BE49-F238E27FC236}">
                <a16:creationId xmlns="" xmlns:a16="http://schemas.microsoft.com/office/drawing/2014/main" id="{67D6967C-8165-A64C-8710-D36D9E5E8F9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3769" y="5231333"/>
            <a:ext cx="3522619" cy="90683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 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13" name="Текст 8">
            <a:extLst>
              <a:ext uri="{FF2B5EF4-FFF2-40B4-BE49-F238E27FC236}">
                <a16:creationId xmlns="" xmlns:a16="http://schemas.microsoft.com/office/drawing/2014/main" id="{4F67DFEC-0AC9-7F46-8D70-21B032990B0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65647" y="3871513"/>
            <a:ext cx="3563529" cy="129265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2023</a:t>
            </a:r>
            <a:endParaRPr lang="ru-RU" dirty="0"/>
          </a:p>
        </p:txBody>
      </p:sp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4DD4C74E-C014-80D1-4598-58B9768F55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alpha val="7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 Место для указания источников, сносок и примечаний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A340BB55-70A8-6BED-0E3B-5015D56C26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7413755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кцентный слайд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95ED8356-B83E-6E48-AA70-42380F2505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 sz="1824"/>
            </a:lvl1pPr>
          </a:lstStyle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5" name="Текст 8">
            <a:extLst>
              <a:ext uri="{FF2B5EF4-FFF2-40B4-BE49-F238E27FC236}">
                <a16:creationId xmlns="" xmlns:a16="http://schemas.microsoft.com/office/drawing/2014/main" id="{027D984E-2637-E441-AB77-7B30518FAE1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8963" y="1592263"/>
            <a:ext cx="5417643" cy="412174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  <a:p>
            <a:pPr lvl="0"/>
            <a:r>
              <a:rPr lang="ru-RU" dirty="0"/>
              <a:t>в две строки</a:t>
            </a:r>
          </a:p>
        </p:txBody>
      </p:sp>
      <p:sp>
        <p:nvSpPr>
          <p:cNvPr id="17" name="Текст 8">
            <a:extLst>
              <a:ext uri="{FF2B5EF4-FFF2-40B4-BE49-F238E27FC236}">
                <a16:creationId xmlns="" xmlns:a16="http://schemas.microsoft.com/office/drawing/2014/main" id="{C2B9C897-1A55-7943-AA2B-5D9A771730A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75612" y="1633408"/>
            <a:ext cx="3529013" cy="103646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="" xmlns:a16="http://schemas.microsoft.com/office/drawing/2014/main" id="{5719CBF2-28D9-0D46-F1D8-29F187B7AC2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alpha val="7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 Место для указания источников, сносок и примечаний</a:t>
            </a:r>
          </a:p>
        </p:txBody>
      </p:sp>
      <p:sp>
        <p:nvSpPr>
          <p:cNvPr id="119" name="Текст 8">
            <a:extLst>
              <a:ext uri="{FF2B5EF4-FFF2-40B4-BE49-F238E27FC236}">
                <a16:creationId xmlns="" xmlns:a16="http://schemas.microsoft.com/office/drawing/2014/main" id="{1CD5F6BC-A552-E98B-2815-3AB34D860FA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75612" y="3150411"/>
            <a:ext cx="3529013" cy="103646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20" name="Текст 8">
            <a:extLst>
              <a:ext uri="{FF2B5EF4-FFF2-40B4-BE49-F238E27FC236}">
                <a16:creationId xmlns="" xmlns:a16="http://schemas.microsoft.com/office/drawing/2014/main" id="{ED6A0D3D-01A9-BA1D-895E-DA965FE4DA2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75612" y="4661077"/>
            <a:ext cx="3529013" cy="103646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21" name="Рисунок 37">
            <a:extLst>
              <a:ext uri="{FF2B5EF4-FFF2-40B4-BE49-F238E27FC236}">
                <a16:creationId xmlns="" xmlns:a16="http://schemas.microsoft.com/office/drawing/2014/main" id="{0718E54B-A135-16ED-9D83-2A3C0DEB308E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140575" y="1598257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ru-RU" dirty="0"/>
          </a:p>
        </p:txBody>
      </p:sp>
      <p:sp>
        <p:nvSpPr>
          <p:cNvPr id="122" name="Рисунок 37">
            <a:extLst>
              <a:ext uri="{FF2B5EF4-FFF2-40B4-BE49-F238E27FC236}">
                <a16:creationId xmlns="" xmlns:a16="http://schemas.microsoft.com/office/drawing/2014/main" id="{EAA53AFD-AD16-4E64-BE1E-9C09CF729140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0575" y="3109707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ru-RU" dirty="0"/>
          </a:p>
        </p:txBody>
      </p:sp>
      <p:sp>
        <p:nvSpPr>
          <p:cNvPr id="123" name="Рисунок 37">
            <a:extLst>
              <a:ext uri="{FF2B5EF4-FFF2-40B4-BE49-F238E27FC236}">
                <a16:creationId xmlns="" xmlns:a16="http://schemas.microsoft.com/office/drawing/2014/main" id="{8E94AC38-AF79-A9F2-AD29-D5E49EF940C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140575" y="4621157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1052C15B-FAA2-DDB3-C191-8A452CE747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286989044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кцентный слайд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95ED8356-B83E-6E48-AA70-42380F2505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 sz="1824"/>
            </a:lvl1pPr>
          </a:lstStyle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9" name="Текст 8">
            <a:extLst>
              <a:ext uri="{FF2B5EF4-FFF2-40B4-BE49-F238E27FC236}">
                <a16:creationId xmlns="" xmlns:a16="http://schemas.microsoft.com/office/drawing/2014/main" id="{29C243CA-BB88-5541-AE6B-E740B77FE9F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59039" y="2475380"/>
            <a:ext cx="8208962" cy="192517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0" name="Текст 8">
            <a:extLst>
              <a:ext uri="{FF2B5EF4-FFF2-40B4-BE49-F238E27FC236}">
                <a16:creationId xmlns="" xmlns:a16="http://schemas.microsoft.com/office/drawing/2014/main" id="{E0750EA5-C792-B04F-BD78-3A8C8CDF197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78622" y="4659852"/>
            <a:ext cx="8189379" cy="38998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Автор</a:t>
            </a:r>
          </a:p>
        </p:txBody>
      </p:sp>
      <p:sp>
        <p:nvSpPr>
          <p:cNvPr id="21" name="Текст 8">
            <a:extLst>
              <a:ext uri="{FF2B5EF4-FFF2-40B4-BE49-F238E27FC236}">
                <a16:creationId xmlns="" xmlns:a16="http://schemas.microsoft.com/office/drawing/2014/main" id="{DB814D78-312E-9A40-B2A1-6D8CBC4704B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32783" y="2124004"/>
            <a:ext cx="1251597" cy="17289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042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600" b="1" i="0">
                <a:solidFill>
                  <a:schemeClr val="bg1"/>
                </a:solidFill>
              </a:defRPr>
            </a:lvl1pPr>
          </a:lstStyle>
          <a:p>
            <a:pPr marL="0" marR="0" lvl="0" indent="0" algn="l" defTabSz="1042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0947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ru-RU" sz="10947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7">
            <a:extLst>
              <a:ext uri="{FF2B5EF4-FFF2-40B4-BE49-F238E27FC236}">
                <a16:creationId xmlns="" xmlns:a16="http://schemas.microsoft.com/office/drawing/2014/main" id="{E586EB3A-0F97-02AD-8EEE-8455088F07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alpha val="7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 Место для указания источников, сносок и примечаний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EFAFAE29-D73E-94C5-0566-2F68046C09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436257075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кцентный слайд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95ED8356-B83E-6E48-AA70-42380F2505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27484" y="2471"/>
            <a:ext cx="12192000" cy="4613979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 sz="1824"/>
            </a:lvl1pPr>
          </a:lstStyle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5" name="Text Placeholder 7">
            <a:extLst>
              <a:ext uri="{FF2B5EF4-FFF2-40B4-BE49-F238E27FC236}">
                <a16:creationId xmlns="" xmlns:a16="http://schemas.microsoft.com/office/drawing/2014/main" id="{046EFA28-A4CA-68BC-7276-6507A17763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  <a:alpha val="7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17" name="Текст 8">
            <a:extLst>
              <a:ext uri="{FF2B5EF4-FFF2-40B4-BE49-F238E27FC236}">
                <a16:creationId xmlns="" xmlns:a16="http://schemas.microsoft.com/office/drawing/2014/main" id="{76082F43-7382-4D1E-E28C-9F4FA38A242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77266" y="1820382"/>
            <a:ext cx="5385654" cy="148542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8" name="Текст 8">
            <a:extLst>
              <a:ext uri="{FF2B5EF4-FFF2-40B4-BE49-F238E27FC236}">
                <a16:creationId xmlns="" xmlns:a16="http://schemas.microsoft.com/office/drawing/2014/main" id="{33A5217E-84E4-6F97-04EA-C3D7774D812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82346" y="3585020"/>
            <a:ext cx="5385654" cy="38373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Автор</a:t>
            </a:r>
          </a:p>
        </p:txBody>
      </p:sp>
      <p:sp>
        <p:nvSpPr>
          <p:cNvPr id="22" name="Текст 8">
            <a:extLst>
              <a:ext uri="{FF2B5EF4-FFF2-40B4-BE49-F238E27FC236}">
                <a16:creationId xmlns="" xmlns:a16="http://schemas.microsoft.com/office/drawing/2014/main" id="{F0A5F67E-2EAB-3D15-DB08-92D909CC3A4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61168" y="1503504"/>
            <a:ext cx="710362" cy="139244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0" b="1" i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96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ru-RU" sz="96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Рисунок 3">
            <a:extLst>
              <a:ext uri="{FF2B5EF4-FFF2-40B4-BE49-F238E27FC236}">
                <a16:creationId xmlns="" xmlns:a16="http://schemas.microsoft.com/office/drawing/2014/main" id="{D9FCAF65-26CC-6FA3-40A5-8180C35BA1A0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87375" y="1609458"/>
            <a:ext cx="2372712" cy="237271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30" name="Текст 8">
            <a:extLst>
              <a:ext uri="{FF2B5EF4-FFF2-40B4-BE49-F238E27FC236}">
                <a16:creationId xmlns="" xmlns:a16="http://schemas.microsoft.com/office/drawing/2014/main" id="{08AA4DDF-F95D-BF3C-999C-F00CFE5B804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470959" y="5587945"/>
            <a:ext cx="2592388" cy="36036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="" xmlns:a16="http://schemas.microsoft.com/office/drawing/2014/main" id="{C1A01AB7-F1C6-8F0B-9E27-C4C0EA3DA2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0480" y="4968486"/>
            <a:ext cx="1392153" cy="1172705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8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01</a:t>
            </a:r>
            <a:endParaRPr lang="ru-RU" dirty="0"/>
          </a:p>
        </p:txBody>
      </p:sp>
      <p:sp>
        <p:nvSpPr>
          <p:cNvPr id="32" name="Текст 8">
            <a:extLst>
              <a:ext uri="{FF2B5EF4-FFF2-40B4-BE49-F238E27FC236}">
                <a16:creationId xmlns="" xmlns:a16="http://schemas.microsoft.com/office/drawing/2014/main" id="{E7B0A131-2B78-D9BB-7315-F9D73E4B7A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109909" y="5606954"/>
            <a:ext cx="3521611" cy="36036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3" name="Текст 8">
            <a:extLst>
              <a:ext uri="{FF2B5EF4-FFF2-40B4-BE49-F238E27FC236}">
                <a16:creationId xmlns="" xmlns:a16="http://schemas.microsoft.com/office/drawing/2014/main" id="{3EED5328-CA07-4939-D089-7B6DF918448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73974" y="4688473"/>
            <a:ext cx="1555190" cy="1472911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8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/>
              <a:t>02</a:t>
            </a:r>
            <a:endParaRPr lang="ru-RU" dirty="0"/>
          </a:p>
        </p:txBody>
      </p:sp>
      <p:sp>
        <p:nvSpPr>
          <p:cNvPr id="4" name="Текст 1">
            <a:extLst>
              <a:ext uri="{FF2B5EF4-FFF2-40B4-BE49-F238E27FC236}">
                <a16:creationId xmlns="" xmlns:a16="http://schemas.microsoft.com/office/drawing/2014/main" id="{290E2C77-687F-E859-8DFF-EB54A148FB86}"/>
              </a:ext>
            </a:extLst>
          </p:cNvPr>
          <p:cNvSpPr txBox="1">
            <a:spLocks/>
          </p:cNvSpPr>
          <p:nvPr userDrawn="1"/>
        </p:nvSpPr>
        <p:spPr>
          <a:xfrm>
            <a:off x="11158634" y="6382413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18525501-3808-11DA-CE98-21DF4A14CF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414922821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кцентный слайд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95ED8356-B83E-6E48-AA70-42380F2505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267325" y="0"/>
            <a:ext cx="692377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824"/>
            </a:lvl1pPr>
          </a:lstStyle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1" name="Text Placeholder 7">
            <a:extLst>
              <a:ext uri="{FF2B5EF4-FFF2-40B4-BE49-F238E27FC236}">
                <a16:creationId xmlns="" xmlns:a16="http://schemas.microsoft.com/office/drawing/2014/main" id="{DC43DAE7-EFB6-C158-BC01-4487DD1E03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360379"/>
            <a:ext cx="4464051" cy="23562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13" name="Текст 8">
            <a:extLst>
              <a:ext uri="{FF2B5EF4-FFF2-40B4-BE49-F238E27FC236}">
                <a16:creationId xmlns="" xmlns:a16="http://schemas.microsoft.com/office/drawing/2014/main" id="{2D9A430C-6230-3BAB-40F4-5F32EF73458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30875" y="4462522"/>
            <a:ext cx="3520550" cy="403911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4" name="Текст 8">
            <a:extLst>
              <a:ext uri="{FF2B5EF4-FFF2-40B4-BE49-F238E27FC236}">
                <a16:creationId xmlns="" xmlns:a16="http://schemas.microsoft.com/office/drawing/2014/main" id="{10BFE06A-F5C7-DC54-BCC1-8D735678958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1879" y="4288234"/>
            <a:ext cx="932711" cy="709325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6000" b="1" kern="1200" dirty="0" smtClean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01</a:t>
            </a:r>
            <a:endParaRPr lang="ru-RU" dirty="0"/>
          </a:p>
        </p:txBody>
      </p:sp>
      <p:sp>
        <p:nvSpPr>
          <p:cNvPr id="15" name="Текст 8">
            <a:extLst>
              <a:ext uri="{FF2B5EF4-FFF2-40B4-BE49-F238E27FC236}">
                <a16:creationId xmlns="" xmlns:a16="http://schemas.microsoft.com/office/drawing/2014/main" id="{4D607537-097A-FBF4-AF6C-4AFDAB7DDA7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30875" y="5553980"/>
            <a:ext cx="3520550" cy="403911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="" xmlns:a16="http://schemas.microsoft.com/office/drawing/2014/main" id="{D010F8C3-3A32-060B-FCC8-6364BDEF4D8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63918" y="5383630"/>
            <a:ext cx="932711" cy="709325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/>
              <a:t>0</a:t>
            </a:r>
            <a:r>
              <a:rPr lang="ru-RU" dirty="0"/>
              <a:t>2</a:t>
            </a:r>
          </a:p>
        </p:txBody>
      </p:sp>
      <p:sp>
        <p:nvSpPr>
          <p:cNvPr id="17" name="Текст 8">
            <a:extLst>
              <a:ext uri="{FF2B5EF4-FFF2-40B4-BE49-F238E27FC236}">
                <a16:creationId xmlns="" xmlns:a16="http://schemas.microsoft.com/office/drawing/2014/main" id="{82A066A3-28F1-1A98-EE60-883FA91E20B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87375" y="3366983"/>
            <a:ext cx="4464050" cy="601768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42A6CDE6-32F8-0130-71BB-9DFE5B3CC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6" y="296863"/>
            <a:ext cx="4464050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322971428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ветной фон_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C6728726-4BD0-7414-75D9-3104A1F778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Текст 1">
            <a:extLst>
              <a:ext uri="{FF2B5EF4-FFF2-40B4-BE49-F238E27FC236}">
                <a16:creationId xmlns="" xmlns:a16="http://schemas.microsoft.com/office/drawing/2014/main" id="{91C5B08A-C30D-F84E-4976-A2ADD72235C2}"/>
              </a:ext>
            </a:extLst>
          </p:cNvPr>
          <p:cNvSpPr txBox="1">
            <a:spLocks/>
          </p:cNvSpPr>
          <p:nvPr userDrawn="1"/>
        </p:nvSpPr>
        <p:spPr>
          <a:xfrm>
            <a:off x="11158634" y="6382413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6" name="Text Placeholder 7">
            <a:extLst>
              <a:ext uri="{FF2B5EF4-FFF2-40B4-BE49-F238E27FC236}">
                <a16:creationId xmlns="" xmlns:a16="http://schemas.microsoft.com/office/drawing/2014/main" id="{DE25847F-7926-80A6-7450-4B6C1AA988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alpha val="7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 Место для указания источников, сносок и примечаний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="" xmlns:a16="http://schemas.microsoft.com/office/drawing/2014/main" id="{AFB5A9F3-1DF3-1F6F-3A2C-BD20C1F09B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375" y="2679540"/>
            <a:ext cx="5400675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="" xmlns:a16="http://schemas.microsoft.com/office/drawing/2014/main" id="{BAE492BF-5C8B-2B8B-EE80-94D0075435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524" y="1770684"/>
            <a:ext cx="5419056" cy="6867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Текст 10">
            <a:extLst>
              <a:ext uri="{FF2B5EF4-FFF2-40B4-BE49-F238E27FC236}">
                <a16:creationId xmlns="" xmlns:a16="http://schemas.microsoft.com/office/drawing/2014/main" id="{CD6B644B-C430-A296-C017-FDDBBC9E4DD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5665" y="2679540"/>
            <a:ext cx="5400675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9B5D7C7B-BEF0-47B2-8621-51158DB4FC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648" y="288264"/>
            <a:ext cx="2086168" cy="67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397393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ветной фон_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72F81515-570A-C721-38B4-01A84B086A9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Текст 1">
            <a:extLst>
              <a:ext uri="{FF2B5EF4-FFF2-40B4-BE49-F238E27FC236}">
                <a16:creationId xmlns="" xmlns:a16="http://schemas.microsoft.com/office/drawing/2014/main" id="{91C5B08A-C30D-F84E-4976-A2ADD72235C2}"/>
              </a:ext>
            </a:extLst>
          </p:cNvPr>
          <p:cNvSpPr txBox="1">
            <a:spLocks/>
          </p:cNvSpPr>
          <p:nvPr userDrawn="1"/>
        </p:nvSpPr>
        <p:spPr>
          <a:xfrm>
            <a:off x="11158634" y="6382413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6" name="Text Placeholder 7">
            <a:extLst>
              <a:ext uri="{FF2B5EF4-FFF2-40B4-BE49-F238E27FC236}">
                <a16:creationId xmlns="" xmlns:a16="http://schemas.microsoft.com/office/drawing/2014/main" id="{DE25847F-7926-80A6-7450-4B6C1AA988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alpha val="7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 Место для указания источников, сносок и примечаний</a:t>
            </a:r>
          </a:p>
        </p:txBody>
      </p:sp>
      <p:sp>
        <p:nvSpPr>
          <p:cNvPr id="3" name="Текст 10">
            <a:extLst>
              <a:ext uri="{FF2B5EF4-FFF2-40B4-BE49-F238E27FC236}">
                <a16:creationId xmlns="" xmlns:a16="http://schemas.microsoft.com/office/drawing/2014/main" id="{C3913102-90E1-EEA7-A4AE-4470E9F25B6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375" y="2679540"/>
            <a:ext cx="5400675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" name="Текст 13">
            <a:extLst>
              <a:ext uri="{FF2B5EF4-FFF2-40B4-BE49-F238E27FC236}">
                <a16:creationId xmlns="" xmlns:a16="http://schemas.microsoft.com/office/drawing/2014/main" id="{C011F261-9269-8C05-BEC2-58CCB219E54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524" y="1770684"/>
            <a:ext cx="5419056" cy="6867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9" name="Текст 10">
            <a:extLst>
              <a:ext uri="{FF2B5EF4-FFF2-40B4-BE49-F238E27FC236}">
                <a16:creationId xmlns="" xmlns:a16="http://schemas.microsoft.com/office/drawing/2014/main" id="{1E83B56E-4EB9-B672-CA65-24FE1576262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5665" y="2679540"/>
            <a:ext cx="5400675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AA5D1075-A154-2B88-A357-019087F390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532" y="301221"/>
            <a:ext cx="2086168" cy="67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957886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ветной фон_3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8AE30FFB-031F-3833-AEF2-B641ED56D64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Текст 1">
            <a:extLst>
              <a:ext uri="{FF2B5EF4-FFF2-40B4-BE49-F238E27FC236}">
                <a16:creationId xmlns="" xmlns:a16="http://schemas.microsoft.com/office/drawing/2014/main" id="{91C5B08A-C30D-F84E-4976-A2ADD72235C2}"/>
              </a:ext>
            </a:extLst>
          </p:cNvPr>
          <p:cNvSpPr txBox="1">
            <a:spLocks/>
          </p:cNvSpPr>
          <p:nvPr userDrawn="1"/>
        </p:nvSpPr>
        <p:spPr>
          <a:xfrm>
            <a:off x="11158634" y="6382413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6" name="Text Placeholder 7">
            <a:extLst>
              <a:ext uri="{FF2B5EF4-FFF2-40B4-BE49-F238E27FC236}">
                <a16:creationId xmlns="" xmlns:a16="http://schemas.microsoft.com/office/drawing/2014/main" id="{DE25847F-7926-80A6-7450-4B6C1AA988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alpha val="7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 Место для указания источников, сносок и примечаний</a:t>
            </a:r>
          </a:p>
        </p:txBody>
      </p:sp>
      <p:sp>
        <p:nvSpPr>
          <p:cNvPr id="3" name="Текст 10">
            <a:extLst>
              <a:ext uri="{FF2B5EF4-FFF2-40B4-BE49-F238E27FC236}">
                <a16:creationId xmlns="" xmlns:a16="http://schemas.microsoft.com/office/drawing/2014/main" id="{5D646791-049C-A1A9-2460-05E130DA15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375" y="2679540"/>
            <a:ext cx="5400675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" name="Текст 13">
            <a:extLst>
              <a:ext uri="{FF2B5EF4-FFF2-40B4-BE49-F238E27FC236}">
                <a16:creationId xmlns="" xmlns:a16="http://schemas.microsoft.com/office/drawing/2014/main" id="{BF51BEBB-6D76-8A18-91AE-66DA59B057D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524" y="1770684"/>
            <a:ext cx="5419056" cy="6867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9" name="Текст 10">
            <a:extLst>
              <a:ext uri="{FF2B5EF4-FFF2-40B4-BE49-F238E27FC236}">
                <a16:creationId xmlns="" xmlns:a16="http://schemas.microsoft.com/office/drawing/2014/main" id="{F1B85D8B-9A26-915C-57D1-8A07BFB61F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5665" y="2679540"/>
            <a:ext cx="5400675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D56AC4D6-5216-6FD7-B316-D6F0D16AB1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648" y="288264"/>
            <a:ext cx="2086168" cy="67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663285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_синя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>
            <a:extLst>
              <a:ext uri="{FF2B5EF4-FFF2-40B4-BE49-F238E27FC236}">
                <a16:creationId xmlns="" xmlns:a16="http://schemas.microsoft.com/office/drawing/2014/main" id="{01B5B7FA-12C3-5D08-D3B6-CC20368AB2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Text Placeholder 4">
            <a:extLst>
              <a:ext uri="{FF2B5EF4-FFF2-40B4-BE49-F238E27FC236}">
                <a16:creationId xmlns="" xmlns:a16="http://schemas.microsoft.com/office/drawing/2014/main" id="{814C4A25-9ECF-C4E0-EC93-AE1356A45F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31" y="5498092"/>
            <a:ext cx="6343083" cy="2734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smtClean="0"/>
              <a:t>ФГУП «РФЯЦ‒ВНИИТФ им. </a:t>
            </a:r>
            <a:r>
              <a:rPr lang="ru-RU" dirty="0" err="1" smtClean="0"/>
              <a:t>Академ</a:t>
            </a:r>
            <a:r>
              <a:rPr lang="ru-RU" dirty="0" smtClean="0"/>
              <a:t>. Е.И. </a:t>
            </a:r>
            <a:r>
              <a:rPr lang="ru-RU" dirty="0" err="1" smtClean="0"/>
              <a:t>Забабахина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Title 1">
            <a:extLst>
              <a:ext uri="{FF2B5EF4-FFF2-40B4-BE49-F238E27FC236}">
                <a16:creationId xmlns="" xmlns:a16="http://schemas.microsoft.com/office/drawing/2014/main" id="{823E1BDD-A286-5E36-A636-CE614C83E1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4" y="1376363"/>
            <a:ext cx="8216901" cy="3673475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ct val="100000"/>
              </a:lnSpc>
              <a:defRPr lang="en-US" sz="4200" b="1" kern="1200" baseline="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Тема презентации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67EBD07-FD5C-6F34-01AE-0B43B99C77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375" y="5954497"/>
            <a:ext cx="5403726" cy="2734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b="1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ФИО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CCFBB0F-F21A-CEE8-B80D-82EE811893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7376" y="6121179"/>
            <a:ext cx="5403726" cy="27349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Должность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="" xmlns:a16="http://schemas.microsoft.com/office/drawing/2014/main" id="{76412504-0650-9001-EC15-702FF56448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6" y="5071312"/>
            <a:ext cx="8216900" cy="2516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b="1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00.00.2023</a:t>
            </a:r>
            <a:endParaRPr lang="en-US" dirty="0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76" y="485401"/>
            <a:ext cx="2743200" cy="89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528181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ветной фон_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21EAC059-0016-091E-F881-0F43CC01B59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Текст 1">
            <a:extLst>
              <a:ext uri="{FF2B5EF4-FFF2-40B4-BE49-F238E27FC236}">
                <a16:creationId xmlns="" xmlns:a16="http://schemas.microsoft.com/office/drawing/2014/main" id="{91C5B08A-C30D-F84E-4976-A2ADD72235C2}"/>
              </a:ext>
            </a:extLst>
          </p:cNvPr>
          <p:cNvSpPr txBox="1">
            <a:spLocks/>
          </p:cNvSpPr>
          <p:nvPr userDrawn="1"/>
        </p:nvSpPr>
        <p:spPr>
          <a:xfrm>
            <a:off x="11158634" y="6382413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6" name="Text Placeholder 7">
            <a:extLst>
              <a:ext uri="{FF2B5EF4-FFF2-40B4-BE49-F238E27FC236}">
                <a16:creationId xmlns="" xmlns:a16="http://schemas.microsoft.com/office/drawing/2014/main" id="{DE25847F-7926-80A6-7450-4B6C1AA988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alpha val="7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 Место для указания источников, сносок и примечаний</a:t>
            </a:r>
          </a:p>
        </p:txBody>
      </p:sp>
      <p:sp>
        <p:nvSpPr>
          <p:cNvPr id="3" name="Текст 10">
            <a:extLst>
              <a:ext uri="{FF2B5EF4-FFF2-40B4-BE49-F238E27FC236}">
                <a16:creationId xmlns="" xmlns:a16="http://schemas.microsoft.com/office/drawing/2014/main" id="{08EDE3BC-2474-B460-7720-52AA614582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375" y="2679540"/>
            <a:ext cx="5400675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" name="Текст 13">
            <a:extLst>
              <a:ext uri="{FF2B5EF4-FFF2-40B4-BE49-F238E27FC236}">
                <a16:creationId xmlns="" xmlns:a16="http://schemas.microsoft.com/office/drawing/2014/main" id="{56EDECB0-CE4B-BA0C-D3DE-BB8BDCBD8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524" y="1770684"/>
            <a:ext cx="5419056" cy="6867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9" name="Текст 10">
            <a:extLst>
              <a:ext uri="{FF2B5EF4-FFF2-40B4-BE49-F238E27FC236}">
                <a16:creationId xmlns="" xmlns:a16="http://schemas.microsoft.com/office/drawing/2014/main" id="{ADB288C9-0BEC-E21B-ABF4-E5B3DEC935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5665" y="2679540"/>
            <a:ext cx="5400675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C7E8FFF1-4FB4-5CE9-F99E-1D95DC1175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648" y="288264"/>
            <a:ext cx="2086168" cy="67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546389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ветной фон_5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7499E909-89FF-FD4D-8F16-63201361A05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Текст 1">
            <a:extLst>
              <a:ext uri="{FF2B5EF4-FFF2-40B4-BE49-F238E27FC236}">
                <a16:creationId xmlns="" xmlns:a16="http://schemas.microsoft.com/office/drawing/2014/main" id="{91C5B08A-C30D-F84E-4976-A2ADD72235C2}"/>
              </a:ext>
            </a:extLst>
          </p:cNvPr>
          <p:cNvSpPr txBox="1">
            <a:spLocks/>
          </p:cNvSpPr>
          <p:nvPr userDrawn="1"/>
        </p:nvSpPr>
        <p:spPr>
          <a:xfrm>
            <a:off x="11158634" y="6382413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6" name="Text Placeholder 7">
            <a:extLst>
              <a:ext uri="{FF2B5EF4-FFF2-40B4-BE49-F238E27FC236}">
                <a16:creationId xmlns="" xmlns:a16="http://schemas.microsoft.com/office/drawing/2014/main" id="{DE25847F-7926-80A6-7450-4B6C1AA988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alpha val="7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 Место для указания источников, сносок и примечаний</a:t>
            </a:r>
          </a:p>
        </p:txBody>
      </p:sp>
      <p:sp>
        <p:nvSpPr>
          <p:cNvPr id="3" name="Текст 10">
            <a:extLst>
              <a:ext uri="{FF2B5EF4-FFF2-40B4-BE49-F238E27FC236}">
                <a16:creationId xmlns="" xmlns:a16="http://schemas.microsoft.com/office/drawing/2014/main" id="{AA5BA454-F3AB-8254-158E-28736550D6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375" y="2679540"/>
            <a:ext cx="5400675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" name="Текст 13">
            <a:extLst>
              <a:ext uri="{FF2B5EF4-FFF2-40B4-BE49-F238E27FC236}">
                <a16:creationId xmlns="" xmlns:a16="http://schemas.microsoft.com/office/drawing/2014/main" id="{22FEDC10-56E9-6823-B986-D8DDE4F9317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524" y="1770684"/>
            <a:ext cx="5419056" cy="6867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9" name="Текст 10">
            <a:extLst>
              <a:ext uri="{FF2B5EF4-FFF2-40B4-BE49-F238E27FC236}">
                <a16:creationId xmlns="" xmlns:a16="http://schemas.microsoft.com/office/drawing/2014/main" id="{7BC28121-37FD-CA50-1C99-68F0FA3A690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5665" y="2679540"/>
            <a:ext cx="5400675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pic>
        <p:nvPicPr>
          <p:cNvPr id="10" name="Picture 18">
            <a:extLst>
              <a:ext uri="{FF2B5EF4-FFF2-40B4-BE49-F238E27FC236}">
                <a16:creationId xmlns="" xmlns:a16="http://schemas.microsoft.com/office/drawing/2014/main" id="{019F8DF0-E133-D466-6B91-2A22C74DAD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500914" y="301221"/>
            <a:ext cx="2125936" cy="638683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120E9CDF-8044-7311-222D-A1C4E62430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849019608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ветной фон_6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7BC4D92F-B502-EA94-4A91-B2B1DF8504F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Текст 1">
            <a:extLst>
              <a:ext uri="{FF2B5EF4-FFF2-40B4-BE49-F238E27FC236}">
                <a16:creationId xmlns="" xmlns:a16="http://schemas.microsoft.com/office/drawing/2014/main" id="{91C5B08A-C30D-F84E-4976-A2ADD72235C2}"/>
              </a:ext>
            </a:extLst>
          </p:cNvPr>
          <p:cNvSpPr txBox="1">
            <a:spLocks/>
          </p:cNvSpPr>
          <p:nvPr userDrawn="1"/>
        </p:nvSpPr>
        <p:spPr>
          <a:xfrm>
            <a:off x="11158634" y="6382413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6" name="Text Placeholder 7">
            <a:extLst>
              <a:ext uri="{FF2B5EF4-FFF2-40B4-BE49-F238E27FC236}">
                <a16:creationId xmlns="" xmlns:a16="http://schemas.microsoft.com/office/drawing/2014/main" id="{DE25847F-7926-80A6-7450-4B6C1AA988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alpha val="7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 Место для указания источников, сносок и примечаний</a:t>
            </a:r>
          </a:p>
        </p:txBody>
      </p:sp>
      <p:sp>
        <p:nvSpPr>
          <p:cNvPr id="3" name="Текст 10">
            <a:extLst>
              <a:ext uri="{FF2B5EF4-FFF2-40B4-BE49-F238E27FC236}">
                <a16:creationId xmlns="" xmlns:a16="http://schemas.microsoft.com/office/drawing/2014/main" id="{FDA24960-98A9-8620-EEC9-D36B07A769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375" y="2679540"/>
            <a:ext cx="5400675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" name="Текст 13">
            <a:extLst>
              <a:ext uri="{FF2B5EF4-FFF2-40B4-BE49-F238E27FC236}">
                <a16:creationId xmlns="" xmlns:a16="http://schemas.microsoft.com/office/drawing/2014/main" id="{3C5A3500-9AB7-F31F-DB59-A287F10D1ED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524" y="1770684"/>
            <a:ext cx="5419056" cy="6867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9" name="Текст 10">
            <a:extLst>
              <a:ext uri="{FF2B5EF4-FFF2-40B4-BE49-F238E27FC236}">
                <a16:creationId xmlns="" xmlns:a16="http://schemas.microsoft.com/office/drawing/2014/main" id="{5951B5F8-C0DD-D262-3791-6E9CB931188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5665" y="2679540"/>
            <a:ext cx="5400675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648" y="288264"/>
            <a:ext cx="2086168" cy="677565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9ACFE543-57BE-2C53-ABB0-E4274E195F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820327227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ветной фон_7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42B47C10-D510-DFC4-F9F4-8485D305B7B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Текст 1">
            <a:extLst>
              <a:ext uri="{FF2B5EF4-FFF2-40B4-BE49-F238E27FC236}">
                <a16:creationId xmlns="" xmlns:a16="http://schemas.microsoft.com/office/drawing/2014/main" id="{91C5B08A-C30D-F84E-4976-A2ADD72235C2}"/>
              </a:ext>
            </a:extLst>
          </p:cNvPr>
          <p:cNvSpPr txBox="1">
            <a:spLocks/>
          </p:cNvSpPr>
          <p:nvPr userDrawn="1"/>
        </p:nvSpPr>
        <p:spPr>
          <a:xfrm>
            <a:off x="11158634" y="6382413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6" name="Text Placeholder 7">
            <a:extLst>
              <a:ext uri="{FF2B5EF4-FFF2-40B4-BE49-F238E27FC236}">
                <a16:creationId xmlns="" xmlns:a16="http://schemas.microsoft.com/office/drawing/2014/main" id="{DE25847F-7926-80A6-7450-4B6C1AA988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alpha val="7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 Место для указания источников, сносок и примечаний</a:t>
            </a:r>
          </a:p>
        </p:txBody>
      </p:sp>
      <p:sp>
        <p:nvSpPr>
          <p:cNvPr id="3" name="Текст 10">
            <a:extLst>
              <a:ext uri="{FF2B5EF4-FFF2-40B4-BE49-F238E27FC236}">
                <a16:creationId xmlns="" xmlns:a16="http://schemas.microsoft.com/office/drawing/2014/main" id="{190633DF-B565-1FD9-33AF-DCDA837C2F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375" y="2679540"/>
            <a:ext cx="5400675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" name="Текст 13">
            <a:extLst>
              <a:ext uri="{FF2B5EF4-FFF2-40B4-BE49-F238E27FC236}">
                <a16:creationId xmlns="" xmlns:a16="http://schemas.microsoft.com/office/drawing/2014/main" id="{A25D6D9F-B1C3-1814-1BEA-2043B707240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524" y="1770684"/>
            <a:ext cx="5419056" cy="6867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9" name="Текст 10">
            <a:extLst>
              <a:ext uri="{FF2B5EF4-FFF2-40B4-BE49-F238E27FC236}">
                <a16:creationId xmlns="" xmlns:a16="http://schemas.microsoft.com/office/drawing/2014/main" id="{930C256A-6E3F-2C1A-4A78-56A15378DB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5665" y="2679540"/>
            <a:ext cx="5400675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F25E95BD-0B80-07D4-1C1D-1E2007B543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648" y="288264"/>
            <a:ext cx="2086168" cy="67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360566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 с логотип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2649454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>
            <a:extLst>
              <a:ext uri="{FF2B5EF4-FFF2-40B4-BE49-F238E27FC236}">
                <a16:creationId xmlns="" xmlns:a16="http://schemas.microsoft.com/office/drawing/2014/main" id="{95828E19-F354-DF47-B066-E5BD574211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76C016B-785E-E702-99AB-804EE8364C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711734106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заголовком без логотип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>
            <a:extLst>
              <a:ext uri="{FF2B5EF4-FFF2-40B4-BE49-F238E27FC236}">
                <a16:creationId xmlns="" xmlns:a16="http://schemas.microsoft.com/office/drawing/2014/main" id="{95828E19-F354-DF47-B066-E5BD574211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E812838A-772D-28AE-DDDD-F460B8604E60}"/>
              </a:ext>
            </a:extLst>
          </p:cNvPr>
          <p:cNvSpPr/>
          <p:nvPr userDrawn="1"/>
        </p:nvSpPr>
        <p:spPr>
          <a:xfrm>
            <a:off x="9393382" y="169011"/>
            <a:ext cx="2353859" cy="9914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C70A51D4-5369-235E-52D2-11B8DF3A45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74436920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екоративная нумера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7">
            <a:extLst>
              <a:ext uri="{FF2B5EF4-FFF2-40B4-BE49-F238E27FC236}">
                <a16:creationId xmlns="" xmlns:a16="http://schemas.microsoft.com/office/drawing/2014/main" id="{EB76A479-9EB9-9149-A87E-B656862594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43138" y="1828676"/>
            <a:ext cx="2808287" cy="170827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7" name="Text Placeholder 7">
            <a:extLst>
              <a:ext uri="{FF2B5EF4-FFF2-40B4-BE49-F238E27FC236}">
                <a16:creationId xmlns="" xmlns:a16="http://schemas.microsoft.com/office/drawing/2014/main" id="{23E21428-F1A9-1C47-B189-1F002305104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7315" y="1683042"/>
            <a:ext cx="956685" cy="731367"/>
          </a:xfrm>
          <a:prstGeom prst="rect">
            <a:avLst/>
          </a:prstGeom>
        </p:spPr>
        <p:txBody>
          <a:bodyPr wrap="non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="" xmlns:a16="http://schemas.microsoft.com/office/drawing/2014/main" id="{CF731511-FB7E-7045-BEF7-6ACE24889BB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50478" y="3960306"/>
            <a:ext cx="2808287" cy="17372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9" name="Text Placeholder 7">
            <a:extLst>
              <a:ext uri="{FF2B5EF4-FFF2-40B4-BE49-F238E27FC236}">
                <a16:creationId xmlns="" xmlns:a16="http://schemas.microsoft.com/office/drawing/2014/main" id="{E7336803-30F9-AA4B-BD57-607EB2BB91D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7315" y="3833311"/>
            <a:ext cx="956685" cy="731367"/>
          </a:xfrm>
          <a:prstGeom prst="rect">
            <a:avLst/>
          </a:prstGeom>
        </p:spPr>
        <p:txBody>
          <a:bodyPr wrap="non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ru-RU" dirty="0"/>
              <a:t>02</a:t>
            </a:r>
            <a:endParaRPr lang="en-US" dirty="0"/>
          </a:p>
        </p:txBody>
      </p:sp>
      <p:sp>
        <p:nvSpPr>
          <p:cNvPr id="30" name="Text Placeholder 7">
            <a:extLst>
              <a:ext uri="{FF2B5EF4-FFF2-40B4-BE49-F238E27FC236}">
                <a16:creationId xmlns="" xmlns:a16="http://schemas.microsoft.com/office/drawing/2014/main" id="{7DC13605-8615-5F47-9E23-21BCFF9270B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63656" y="1828676"/>
            <a:ext cx="2808287" cy="170827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ru-RU" dirty="0"/>
              <a:t>Текст</a:t>
            </a:r>
            <a:endParaRPr lang="en-US" dirty="0"/>
          </a:p>
        </p:txBody>
      </p:sp>
      <p:sp>
        <p:nvSpPr>
          <p:cNvPr id="31" name="Text Placeholder 7">
            <a:extLst>
              <a:ext uri="{FF2B5EF4-FFF2-40B4-BE49-F238E27FC236}">
                <a16:creationId xmlns="" xmlns:a16="http://schemas.microsoft.com/office/drawing/2014/main" id="{C5E9F1A1-2C79-244D-9E78-D809AAE85C1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87833" y="1683042"/>
            <a:ext cx="956685" cy="731367"/>
          </a:xfrm>
          <a:prstGeom prst="rect">
            <a:avLst/>
          </a:prstGeom>
        </p:spPr>
        <p:txBody>
          <a:bodyPr wrap="non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en-US" dirty="0"/>
              <a:t>0</a:t>
            </a:r>
            <a:r>
              <a:rPr lang="ru-RU" dirty="0"/>
              <a:t>3</a:t>
            </a:r>
            <a:endParaRPr lang="en-US" dirty="0"/>
          </a:p>
        </p:txBody>
      </p:sp>
      <p:sp>
        <p:nvSpPr>
          <p:cNvPr id="32" name="Text Placeholder 7">
            <a:extLst>
              <a:ext uri="{FF2B5EF4-FFF2-40B4-BE49-F238E27FC236}">
                <a16:creationId xmlns="" xmlns:a16="http://schemas.microsoft.com/office/drawing/2014/main" id="{8ABE548B-2496-6448-9C00-4F474C96039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70996" y="3960306"/>
            <a:ext cx="2808287" cy="17372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3" name="Text Placeholder 7">
            <a:extLst>
              <a:ext uri="{FF2B5EF4-FFF2-40B4-BE49-F238E27FC236}">
                <a16:creationId xmlns="" xmlns:a16="http://schemas.microsoft.com/office/drawing/2014/main" id="{41E6EC78-49FD-EC4F-AE6F-797294FBBCA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87833" y="3833311"/>
            <a:ext cx="956685" cy="731367"/>
          </a:xfrm>
          <a:prstGeom prst="rect">
            <a:avLst/>
          </a:prstGeom>
        </p:spPr>
        <p:txBody>
          <a:bodyPr wrap="non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ru-RU" dirty="0"/>
              <a:t>04</a:t>
            </a:r>
            <a:endParaRPr lang="en-US" dirty="0"/>
          </a:p>
        </p:txBody>
      </p:sp>
      <p:sp>
        <p:nvSpPr>
          <p:cNvPr id="34" name="Text Placeholder 7">
            <a:extLst>
              <a:ext uri="{FF2B5EF4-FFF2-40B4-BE49-F238E27FC236}">
                <a16:creationId xmlns="" xmlns:a16="http://schemas.microsoft.com/office/drawing/2014/main" id="{04143966-647E-F34B-B8D9-4F190B3C37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F20D2226-2CFF-1BCC-717E-8293673B42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4206209405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умерация (проект решений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7">
            <a:extLst>
              <a:ext uri="{FF2B5EF4-FFF2-40B4-BE49-F238E27FC236}">
                <a16:creationId xmlns="" xmlns:a16="http://schemas.microsoft.com/office/drawing/2014/main" id="{DB967636-5D46-0445-9743-256D6F5265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09003" y="1174350"/>
            <a:ext cx="4679047" cy="6338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7" name="Text Placeholder 7">
            <a:extLst>
              <a:ext uri="{FF2B5EF4-FFF2-40B4-BE49-F238E27FC236}">
                <a16:creationId xmlns="" xmlns:a16="http://schemas.microsoft.com/office/drawing/2014/main" id="{BEBA3CA6-35EC-B545-99A7-771C951EE61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09003" y="2253706"/>
            <a:ext cx="4679047" cy="6338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1" name="Text Placeholder 7">
            <a:extLst>
              <a:ext uri="{FF2B5EF4-FFF2-40B4-BE49-F238E27FC236}">
                <a16:creationId xmlns="" xmlns:a16="http://schemas.microsoft.com/office/drawing/2014/main" id="{679B8576-1F06-A045-9781-639D90CCF0B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7374" y="1124860"/>
            <a:ext cx="720725" cy="4321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01</a:t>
            </a:r>
            <a:endParaRPr lang="en-US" dirty="0"/>
          </a:p>
        </p:txBody>
      </p:sp>
      <p:sp>
        <p:nvSpPr>
          <p:cNvPr id="33" name="Text Placeholder 7">
            <a:extLst>
              <a:ext uri="{FF2B5EF4-FFF2-40B4-BE49-F238E27FC236}">
                <a16:creationId xmlns="" xmlns:a16="http://schemas.microsoft.com/office/drawing/2014/main" id="{4E53C26E-8254-D048-A74A-443BC79ADDD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0173" y="2210529"/>
            <a:ext cx="718829" cy="4220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02</a:t>
            </a:r>
            <a:endParaRPr lang="en-US" dirty="0"/>
          </a:p>
        </p:txBody>
      </p:sp>
      <p:sp>
        <p:nvSpPr>
          <p:cNvPr id="42" name="Text Placeholder 7">
            <a:extLst>
              <a:ext uri="{FF2B5EF4-FFF2-40B4-BE49-F238E27FC236}">
                <a16:creationId xmlns="" xmlns:a16="http://schemas.microsoft.com/office/drawing/2014/main" id="{A1989830-E99E-A247-981A-CF6237CECAD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24409" y="1174350"/>
            <a:ext cx="4679047" cy="6338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43" name="Text Placeholder 7">
            <a:extLst>
              <a:ext uri="{FF2B5EF4-FFF2-40B4-BE49-F238E27FC236}">
                <a16:creationId xmlns="" xmlns:a16="http://schemas.microsoft.com/office/drawing/2014/main" id="{AC315E49-3426-ED4D-B80E-7FA82D64C2C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24409" y="2253706"/>
            <a:ext cx="4679047" cy="6338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44" name="Text Placeholder 7">
            <a:extLst>
              <a:ext uri="{FF2B5EF4-FFF2-40B4-BE49-F238E27FC236}">
                <a16:creationId xmlns="" xmlns:a16="http://schemas.microsoft.com/office/drawing/2014/main" id="{12365AF3-4942-3742-894A-42033FBFDC0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02780" y="1124860"/>
            <a:ext cx="720725" cy="4321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06</a:t>
            </a:r>
            <a:endParaRPr lang="en-US" dirty="0"/>
          </a:p>
        </p:txBody>
      </p:sp>
      <p:sp>
        <p:nvSpPr>
          <p:cNvPr id="45" name="Text Placeholder 7">
            <a:extLst>
              <a:ext uri="{FF2B5EF4-FFF2-40B4-BE49-F238E27FC236}">
                <a16:creationId xmlns="" xmlns:a16="http://schemas.microsoft.com/office/drawing/2014/main" id="{4FD06E6D-45BB-3A4B-B97B-2149B6AC5C7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05579" y="2210529"/>
            <a:ext cx="718829" cy="4220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07</a:t>
            </a:r>
            <a:endParaRPr lang="en-US" dirty="0"/>
          </a:p>
        </p:txBody>
      </p:sp>
      <p:sp>
        <p:nvSpPr>
          <p:cNvPr id="46" name="Text Placeholder 7">
            <a:extLst>
              <a:ext uri="{FF2B5EF4-FFF2-40B4-BE49-F238E27FC236}">
                <a16:creationId xmlns="" xmlns:a16="http://schemas.microsoft.com/office/drawing/2014/main" id="{943DC364-6991-394B-AF4D-6BFFF40ED2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2" name="Text Placeholder 7">
            <a:extLst>
              <a:ext uri="{FF2B5EF4-FFF2-40B4-BE49-F238E27FC236}">
                <a16:creationId xmlns="" xmlns:a16="http://schemas.microsoft.com/office/drawing/2014/main" id="{41B4B6E9-1595-216C-B830-64168D4DC2C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09003" y="3335361"/>
            <a:ext cx="4679047" cy="6338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" name="Text Placeholder 7">
            <a:extLst>
              <a:ext uri="{FF2B5EF4-FFF2-40B4-BE49-F238E27FC236}">
                <a16:creationId xmlns="" xmlns:a16="http://schemas.microsoft.com/office/drawing/2014/main" id="{903D281C-6DCA-90FC-0549-F6F68456228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90173" y="3291531"/>
            <a:ext cx="718829" cy="4220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03</a:t>
            </a:r>
            <a:endParaRPr lang="en-US" dirty="0"/>
          </a:p>
        </p:txBody>
      </p:sp>
      <p:sp>
        <p:nvSpPr>
          <p:cNvPr id="4" name="Text Placeholder 7">
            <a:extLst>
              <a:ext uri="{FF2B5EF4-FFF2-40B4-BE49-F238E27FC236}">
                <a16:creationId xmlns="" xmlns:a16="http://schemas.microsoft.com/office/drawing/2014/main" id="{5BDEE750-66C8-8392-E36C-07B512887FB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924409" y="3335361"/>
            <a:ext cx="4679047" cy="6338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5" name="Text Placeholder 7">
            <a:extLst>
              <a:ext uri="{FF2B5EF4-FFF2-40B4-BE49-F238E27FC236}">
                <a16:creationId xmlns="" xmlns:a16="http://schemas.microsoft.com/office/drawing/2014/main" id="{37BFC0CF-879F-350D-CCD6-D592F5A77C2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05579" y="3291531"/>
            <a:ext cx="718829" cy="4220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08</a:t>
            </a:r>
            <a:endParaRPr lang="en-US" dirty="0"/>
          </a:p>
        </p:txBody>
      </p:sp>
      <p:sp>
        <p:nvSpPr>
          <p:cNvPr id="7" name="Text Placeholder 7">
            <a:extLst>
              <a:ext uri="{FF2B5EF4-FFF2-40B4-BE49-F238E27FC236}">
                <a16:creationId xmlns="" xmlns:a16="http://schemas.microsoft.com/office/drawing/2014/main" id="{385BCBC9-CB00-0574-A3E3-2C6409ACDC0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309003" y="4418925"/>
            <a:ext cx="4679047" cy="6338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AFB1A768-ACCE-1296-02E0-1F86368D71D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90173" y="4369587"/>
            <a:ext cx="718829" cy="4220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04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="" xmlns:a16="http://schemas.microsoft.com/office/drawing/2014/main" id="{0F9B5AF5-2491-AB55-D788-65973A65062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924409" y="4418925"/>
            <a:ext cx="4679047" cy="6338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="" xmlns:a16="http://schemas.microsoft.com/office/drawing/2014/main" id="{5C71F567-FDD6-002B-A2B9-2E004E25CF3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205579" y="4369587"/>
            <a:ext cx="718829" cy="4220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09</a:t>
            </a:r>
            <a:endParaRPr lang="en-US" dirty="0"/>
          </a:p>
        </p:txBody>
      </p:sp>
      <p:sp>
        <p:nvSpPr>
          <p:cNvPr id="18" name="Text Placeholder 7">
            <a:extLst>
              <a:ext uri="{FF2B5EF4-FFF2-40B4-BE49-F238E27FC236}">
                <a16:creationId xmlns="" xmlns:a16="http://schemas.microsoft.com/office/drawing/2014/main" id="{AD407D13-4408-186A-C089-6338D1D923E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09003" y="5494601"/>
            <a:ext cx="4679047" cy="6338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9" name="Text Placeholder 7">
            <a:extLst>
              <a:ext uri="{FF2B5EF4-FFF2-40B4-BE49-F238E27FC236}">
                <a16:creationId xmlns="" xmlns:a16="http://schemas.microsoft.com/office/drawing/2014/main" id="{8330DCE3-022C-F7D0-831A-A2DEAD3126B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90173" y="5450771"/>
            <a:ext cx="718829" cy="4220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05</a:t>
            </a:r>
            <a:endParaRPr lang="en-US" dirty="0"/>
          </a:p>
        </p:txBody>
      </p:sp>
      <p:sp>
        <p:nvSpPr>
          <p:cNvPr id="20" name="Text Placeholder 7">
            <a:extLst>
              <a:ext uri="{FF2B5EF4-FFF2-40B4-BE49-F238E27FC236}">
                <a16:creationId xmlns="" xmlns:a16="http://schemas.microsoft.com/office/drawing/2014/main" id="{2BE1F052-B425-3481-7BB1-892ACB2EE98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24409" y="5494601"/>
            <a:ext cx="4679047" cy="6338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1" name="Text Placeholder 7">
            <a:extLst>
              <a:ext uri="{FF2B5EF4-FFF2-40B4-BE49-F238E27FC236}">
                <a16:creationId xmlns="" xmlns:a16="http://schemas.microsoft.com/office/drawing/2014/main" id="{8E1F1A7D-A582-B16B-BCAB-172E7CBC9B7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205579" y="5450771"/>
            <a:ext cx="718829" cy="4220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10</a:t>
            </a:r>
            <a:endParaRPr lang="en-US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2672BA47-08F6-4752-2743-573E46063E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333237333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кценты на цифровые знач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10">
            <a:extLst>
              <a:ext uri="{FF2B5EF4-FFF2-40B4-BE49-F238E27FC236}">
                <a16:creationId xmlns="" xmlns:a16="http://schemas.microsoft.com/office/drawing/2014/main" id="{2FDD5A0D-09D0-774F-9685-8F312DE9C0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375" y="2679540"/>
            <a:ext cx="3529013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="" xmlns:a16="http://schemas.microsoft.com/office/drawing/2014/main" id="{F4678DF5-CCB3-874E-86AC-E652288B92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71673" y="2480070"/>
            <a:ext cx="2584184" cy="10568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1" name="Text Placeholder 7">
            <a:extLst>
              <a:ext uri="{FF2B5EF4-FFF2-40B4-BE49-F238E27FC236}">
                <a16:creationId xmlns="" xmlns:a16="http://schemas.microsoft.com/office/drawing/2014/main" id="{B24EEF8D-280A-264E-9121-23277DB793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69827" y="1495397"/>
            <a:ext cx="1533008" cy="7498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ru-RU" dirty="0"/>
              <a:t>01</a:t>
            </a:r>
            <a:endParaRPr lang="en-US" dirty="0"/>
          </a:p>
        </p:txBody>
      </p:sp>
      <p:sp>
        <p:nvSpPr>
          <p:cNvPr id="22" name="Text Placeholder 7">
            <a:extLst>
              <a:ext uri="{FF2B5EF4-FFF2-40B4-BE49-F238E27FC236}">
                <a16:creationId xmlns="" xmlns:a16="http://schemas.microsoft.com/office/drawing/2014/main" id="{69F4B89C-95D1-3344-B781-C46E8087EC0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66140" y="4630508"/>
            <a:ext cx="2595160" cy="12825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5" name="Text Placeholder 7">
            <a:extLst>
              <a:ext uri="{FF2B5EF4-FFF2-40B4-BE49-F238E27FC236}">
                <a16:creationId xmlns="" xmlns:a16="http://schemas.microsoft.com/office/drawing/2014/main" id="{F6460295-8EBC-6040-8E93-E6154A6AE1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64652" y="3663868"/>
            <a:ext cx="1533008" cy="7498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ru-RU" dirty="0"/>
              <a:t>02</a:t>
            </a:r>
            <a:endParaRPr lang="en-US" dirty="0"/>
          </a:p>
        </p:txBody>
      </p:sp>
      <p:sp>
        <p:nvSpPr>
          <p:cNvPr id="36" name="Текст 13">
            <a:extLst>
              <a:ext uri="{FF2B5EF4-FFF2-40B4-BE49-F238E27FC236}">
                <a16:creationId xmlns="" xmlns:a16="http://schemas.microsoft.com/office/drawing/2014/main" id="{D8195300-6EEA-F24A-8000-9877D935DB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524" y="1770684"/>
            <a:ext cx="3541024" cy="6867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4" name="Text Placeholder 7">
            <a:extLst>
              <a:ext uri="{FF2B5EF4-FFF2-40B4-BE49-F238E27FC236}">
                <a16:creationId xmlns="" xmlns:a16="http://schemas.microsoft.com/office/drawing/2014/main" id="{F2BBCDA6-A9F0-884B-8224-E0B38229A42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817" y="2480070"/>
            <a:ext cx="2584184" cy="10568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55" name="Text Placeholder 7">
            <a:extLst>
              <a:ext uri="{FF2B5EF4-FFF2-40B4-BE49-F238E27FC236}">
                <a16:creationId xmlns="" xmlns:a16="http://schemas.microsoft.com/office/drawing/2014/main" id="{FD887098-60FA-BE4E-85A9-B3F75D2C0AC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6971" y="1495397"/>
            <a:ext cx="1533008" cy="7498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ru-RU" dirty="0"/>
              <a:t>03</a:t>
            </a:r>
            <a:endParaRPr lang="en-US" dirty="0"/>
          </a:p>
        </p:txBody>
      </p:sp>
      <p:sp>
        <p:nvSpPr>
          <p:cNvPr id="56" name="Text Placeholder 7">
            <a:extLst>
              <a:ext uri="{FF2B5EF4-FFF2-40B4-BE49-F238E27FC236}">
                <a16:creationId xmlns="" xmlns:a16="http://schemas.microsoft.com/office/drawing/2014/main" id="{951B77FF-4B12-3049-8743-97926F56276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3284" y="4630508"/>
            <a:ext cx="2595160" cy="12825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57" name="Text Placeholder 7">
            <a:extLst>
              <a:ext uri="{FF2B5EF4-FFF2-40B4-BE49-F238E27FC236}">
                <a16:creationId xmlns="" xmlns:a16="http://schemas.microsoft.com/office/drawing/2014/main" id="{AA632B1D-5C32-CB40-9DB8-170F7039068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1796" y="3663868"/>
            <a:ext cx="1533008" cy="7498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ru-RU" dirty="0"/>
              <a:t>04</a:t>
            </a:r>
            <a:endParaRPr lang="en-US" dirty="0"/>
          </a:p>
        </p:txBody>
      </p:sp>
      <p:sp>
        <p:nvSpPr>
          <p:cNvPr id="58" name="Text Placeholder 7">
            <a:extLst>
              <a:ext uri="{FF2B5EF4-FFF2-40B4-BE49-F238E27FC236}">
                <a16:creationId xmlns="" xmlns:a16="http://schemas.microsoft.com/office/drawing/2014/main" id="{6E01F9A5-6845-8C47-805B-E9B9617D5A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1047AA9D-1307-1AF3-A9A5-310BDC1B7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797764320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_ДСП/КТ_бел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>
            <a:extLst>
              <a:ext uri="{FF2B5EF4-FFF2-40B4-BE49-F238E27FC236}">
                <a16:creationId xmlns="" xmlns:a16="http://schemas.microsoft.com/office/drawing/2014/main" id="{44DB20A7-36CB-40C1-CDD4-55FF888F13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0452"/>
          </a:xfrm>
          <a:prstGeom prst="rect">
            <a:avLst/>
          </a:prstGeom>
        </p:spPr>
      </p:pic>
      <p:sp>
        <p:nvSpPr>
          <p:cNvPr id="2" name="Text Placeholder 4">
            <a:extLst>
              <a:ext uri="{FF2B5EF4-FFF2-40B4-BE49-F238E27FC236}">
                <a16:creationId xmlns="" xmlns:a16="http://schemas.microsoft.com/office/drawing/2014/main" id="{EAE3D34C-5302-4C12-9452-6809C81668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31" y="5498092"/>
            <a:ext cx="6343083" cy="2734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kern="1200" dirty="0">
                <a:solidFill>
                  <a:srgbClr val="333333"/>
                </a:solidFill>
                <a:latin typeface="+mn-lt"/>
                <a:ea typeface="Rosatom Light" pitchFamily="34" charset="-52"/>
                <a:cs typeface="Times New Roman"/>
              </a:defRPr>
            </a:lvl1pPr>
          </a:lstStyle>
          <a:p>
            <a:r>
              <a:rPr lang="ru-RU" dirty="0" smtClean="0"/>
              <a:t>ФГУП «РФЯЦ‒ВНИИТФ им. </a:t>
            </a:r>
            <a:r>
              <a:rPr lang="ru-RU" dirty="0" err="1" smtClean="0"/>
              <a:t>академ</a:t>
            </a:r>
            <a:r>
              <a:rPr lang="ru-RU" dirty="0" smtClean="0"/>
              <a:t>. Е.И. </a:t>
            </a:r>
            <a:r>
              <a:rPr lang="ru-RU" dirty="0" err="1" smtClean="0"/>
              <a:t>Забабахина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Title 1">
            <a:extLst>
              <a:ext uri="{FF2B5EF4-FFF2-40B4-BE49-F238E27FC236}">
                <a16:creationId xmlns="" xmlns:a16="http://schemas.microsoft.com/office/drawing/2014/main" id="{B497E188-D453-4AFB-9EFB-5C4A533047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4" y="1376363"/>
            <a:ext cx="8216901" cy="3673475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ct val="100000"/>
              </a:lnSpc>
              <a:defRPr lang="en-US" sz="4200" b="1" kern="1200" baseline="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Тема презентации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3162925-6AD9-5803-462D-AF44493573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375" y="5954497"/>
            <a:ext cx="5403726" cy="2734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b="1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ФИО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027331F-8BFA-E706-2103-61F9B291A53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7376" y="6121179"/>
            <a:ext cx="5403726" cy="27349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Должность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="" xmlns:a16="http://schemas.microsoft.com/office/drawing/2014/main" id="{4C02400B-5D38-2889-2784-92466DAC5D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6" y="5071312"/>
            <a:ext cx="8216900" cy="2516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b="1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00.00.2023</a:t>
            </a:r>
            <a:endParaRPr lang="en-US" dirty="0"/>
          </a:p>
        </p:txBody>
      </p:sp>
      <p:sp>
        <p:nvSpPr>
          <p:cNvPr id="7" name="Text Placeholder 4">
            <a:extLst>
              <a:ext uri="{FF2B5EF4-FFF2-40B4-BE49-F238E27FC236}">
                <a16:creationId xmlns="" xmlns:a16="http://schemas.microsoft.com/office/drawing/2014/main" id="{8AFF86ED-ACCF-1BD7-C54B-491C604CAF9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36154" y="560564"/>
            <a:ext cx="3899288" cy="508953"/>
          </a:xfrm>
          <a:prstGeom prst="rect">
            <a:avLst/>
          </a:prstGeom>
        </p:spPr>
        <p:txBody>
          <a:bodyPr lIns="36000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3200" b="1" kern="1200" dirty="0">
                <a:solidFill>
                  <a:schemeClr val="tx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ДСП / КТ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="" xmlns:a16="http://schemas.microsoft.com/office/drawing/2014/main" id="{D198A1A7-7C5B-E2A1-7CA8-B033E25EAB3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36153" y="1088187"/>
            <a:ext cx="3899288" cy="225817"/>
          </a:xfrm>
          <a:prstGeom prst="rect">
            <a:avLst/>
          </a:prstGeom>
        </p:spPr>
        <p:txBody>
          <a:bodyPr lIns="36000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b="0" kern="1200" dirty="0">
                <a:solidFill>
                  <a:schemeClr val="tx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Экз.</a:t>
            </a: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31" y="512363"/>
            <a:ext cx="2663066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660057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5" orient="horz" pos="777" userDrawn="1">
          <p15:clr>
            <a:srgbClr val="FBAE40"/>
          </p15:clr>
        </p15:guide>
        <p15:guide id="16" orient="horz" pos="414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втоматические 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Текст 10">
            <a:extLst>
              <a:ext uri="{FF2B5EF4-FFF2-40B4-BE49-F238E27FC236}">
                <a16:creationId xmlns="" xmlns:a16="http://schemas.microsoft.com/office/drawing/2014/main" id="{7C5FB82A-8323-464A-9753-EE54DF76F7D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96900" y="2692105"/>
            <a:ext cx="5391150" cy="3005433"/>
          </a:xfrm>
          <a:prstGeom prst="rect">
            <a:avLst/>
          </a:prstGeom>
        </p:spPr>
        <p:txBody>
          <a:bodyPr lIns="0" tIns="0" rIns="0" bIns="0"/>
          <a:lstStyle>
            <a:lvl1pPr marL="324000" indent="-3240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0000"/>
              <a:defRPr sz="1600"/>
            </a:lvl1pPr>
          </a:lstStyle>
          <a:p>
            <a:pPr lvl="0"/>
            <a:endParaRPr lang="ru-RU" dirty="0"/>
          </a:p>
        </p:txBody>
      </p:sp>
      <p:sp>
        <p:nvSpPr>
          <p:cNvPr id="16" name="Текст 13">
            <a:extLst>
              <a:ext uri="{FF2B5EF4-FFF2-40B4-BE49-F238E27FC236}">
                <a16:creationId xmlns="" xmlns:a16="http://schemas.microsoft.com/office/drawing/2014/main" id="{6317B7CF-E802-F942-B3CF-4BCBC19C84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320" y="1778221"/>
            <a:ext cx="4802530" cy="4001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9" name="Текст 10">
            <a:extLst>
              <a:ext uri="{FF2B5EF4-FFF2-40B4-BE49-F238E27FC236}">
                <a16:creationId xmlns="" xmlns:a16="http://schemas.microsoft.com/office/drawing/2014/main" id="{DBC5C2C9-5956-7842-905E-11BB7A5DBCA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07477" y="2692105"/>
            <a:ext cx="5397147" cy="3005433"/>
          </a:xfrm>
          <a:prstGeom prst="rect">
            <a:avLst/>
          </a:prstGeom>
        </p:spPr>
        <p:txBody>
          <a:bodyPr lIns="0" tIns="0" rIns="0" bIns="0"/>
          <a:lstStyle>
            <a:lvl1pPr marL="324000" indent="-3240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0000"/>
              <a:defRPr sz="1600"/>
            </a:lvl1pPr>
          </a:lstStyle>
          <a:p>
            <a:pPr lvl="0"/>
            <a:endParaRPr lang="ru-RU" dirty="0"/>
          </a:p>
        </p:txBody>
      </p:sp>
      <p:sp>
        <p:nvSpPr>
          <p:cNvPr id="20" name="Text Placeholder 7">
            <a:extLst>
              <a:ext uri="{FF2B5EF4-FFF2-40B4-BE49-F238E27FC236}">
                <a16:creationId xmlns="" xmlns:a16="http://schemas.microsoft.com/office/drawing/2014/main" id="{FA33DA4D-5F07-5547-A2EC-742BDE325A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1A3CCA26-46AA-177A-1A95-FD899E670F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973912122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 пиктограмм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Рисунок 37">
            <a:extLst>
              <a:ext uri="{FF2B5EF4-FFF2-40B4-BE49-F238E27FC236}">
                <a16:creationId xmlns="" xmlns:a16="http://schemas.microsoft.com/office/drawing/2014/main" id="{3AD56FE5-CF6D-EA4A-B34C-8D42F223869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87375" y="1735473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ru-RU" dirty="0"/>
          </a:p>
        </p:txBody>
      </p:sp>
      <p:sp>
        <p:nvSpPr>
          <p:cNvPr id="22" name="Рисунок 37">
            <a:extLst>
              <a:ext uri="{FF2B5EF4-FFF2-40B4-BE49-F238E27FC236}">
                <a16:creationId xmlns="" xmlns:a16="http://schemas.microsoft.com/office/drawing/2014/main" id="{1ACE8982-5E36-AF47-9F45-29E44C95270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87375" y="3679825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ru-RU" dirty="0"/>
          </a:p>
        </p:txBody>
      </p:sp>
      <p:sp>
        <p:nvSpPr>
          <p:cNvPr id="24" name="Text Placeholder 7">
            <a:extLst>
              <a:ext uri="{FF2B5EF4-FFF2-40B4-BE49-F238E27FC236}">
                <a16:creationId xmlns="" xmlns:a16="http://schemas.microsoft.com/office/drawing/2014/main" id="{ED37180F-67D1-FB42-BB79-26B9C657434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3999" y="1830621"/>
            <a:ext cx="3527425" cy="1490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5" name="Text Placeholder 7">
            <a:extLst>
              <a:ext uri="{FF2B5EF4-FFF2-40B4-BE49-F238E27FC236}">
                <a16:creationId xmlns="" xmlns:a16="http://schemas.microsoft.com/office/drawing/2014/main" id="{978DD0F7-E7F6-3647-998F-2C0D8AA643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3999" y="3776549"/>
            <a:ext cx="3527425" cy="14904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50" name="Рисунок 37">
            <a:extLst>
              <a:ext uri="{FF2B5EF4-FFF2-40B4-BE49-F238E27FC236}">
                <a16:creationId xmlns="" xmlns:a16="http://schemas.microsoft.com/office/drawing/2014/main" id="{30DFC402-BC3F-304E-B881-DE7B050A858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212320" y="1735473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ru-RU" dirty="0"/>
          </a:p>
        </p:txBody>
      </p:sp>
      <p:sp>
        <p:nvSpPr>
          <p:cNvPr id="51" name="Рисунок 37">
            <a:extLst>
              <a:ext uri="{FF2B5EF4-FFF2-40B4-BE49-F238E27FC236}">
                <a16:creationId xmlns="" xmlns:a16="http://schemas.microsoft.com/office/drawing/2014/main" id="{24B6F667-B54D-B344-8297-25B5324224F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212320" y="3679825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ru-RU" dirty="0"/>
          </a:p>
        </p:txBody>
      </p:sp>
      <p:sp>
        <p:nvSpPr>
          <p:cNvPr id="52" name="Text Placeholder 7">
            <a:extLst>
              <a:ext uri="{FF2B5EF4-FFF2-40B4-BE49-F238E27FC236}">
                <a16:creationId xmlns="" xmlns:a16="http://schemas.microsoft.com/office/drawing/2014/main" id="{6F96E179-1ACC-B142-B8E2-E6FEB5458E1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148944" y="1830621"/>
            <a:ext cx="3519055" cy="1490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53" name="Text Placeholder 7">
            <a:extLst>
              <a:ext uri="{FF2B5EF4-FFF2-40B4-BE49-F238E27FC236}">
                <a16:creationId xmlns="" xmlns:a16="http://schemas.microsoft.com/office/drawing/2014/main" id="{97F42C98-ED67-8B4F-AC97-779A294421A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48944" y="3776549"/>
            <a:ext cx="3519055" cy="14904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54" name="Text Placeholder 7">
            <a:extLst>
              <a:ext uri="{FF2B5EF4-FFF2-40B4-BE49-F238E27FC236}">
                <a16:creationId xmlns="" xmlns:a16="http://schemas.microsoft.com/office/drawing/2014/main" id="{C0833A51-398A-2A46-9AE2-B2CEA50E98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84BE294E-1D6C-B162-81F0-C2153445A3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759724962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нкты с символ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3">
            <a:extLst>
              <a:ext uri="{FF2B5EF4-FFF2-40B4-BE49-F238E27FC236}">
                <a16:creationId xmlns="" xmlns:a16="http://schemas.microsoft.com/office/drawing/2014/main" id="{7C3C1AAB-1403-6B46-85FD-B05EEBB725E4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587375" y="4193841"/>
            <a:ext cx="360000" cy="3603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="" xmlns:a16="http://schemas.microsoft.com/office/drawing/2014/main" id="{070A2CF3-8814-D549-8AD1-D3E9FE64650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1308100" y="4202923"/>
            <a:ext cx="2808288" cy="63372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5" name="Рисунок 3">
            <a:extLst>
              <a:ext uri="{FF2B5EF4-FFF2-40B4-BE49-F238E27FC236}">
                <a16:creationId xmlns="" xmlns:a16="http://schemas.microsoft.com/office/drawing/2014/main" id="{62D9BC24-C3A8-8943-B49D-05C632C2066A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592372" y="5061109"/>
            <a:ext cx="360000" cy="3603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="" xmlns:a16="http://schemas.microsoft.com/office/drawing/2014/main" id="{F840D1C0-9F64-7B4B-AC0F-F55F3C62113D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1308099" y="5067542"/>
            <a:ext cx="2808287" cy="63372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7" name="Text Placeholder 7">
            <a:extLst>
              <a:ext uri="{FF2B5EF4-FFF2-40B4-BE49-F238E27FC236}">
                <a16:creationId xmlns="" xmlns:a16="http://schemas.microsoft.com/office/drawing/2014/main" id="{50EC2D56-CD1C-604D-AC86-7B7FCC60AFD9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587374" y="2258783"/>
            <a:ext cx="5400675" cy="14939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8" name="Текст 13">
            <a:extLst>
              <a:ext uri="{FF2B5EF4-FFF2-40B4-BE49-F238E27FC236}">
                <a16:creationId xmlns="" xmlns:a16="http://schemas.microsoft.com/office/drawing/2014/main" id="{ACCE3CEA-6D58-E641-9830-860F3A9312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4058" y="1348002"/>
            <a:ext cx="5413992" cy="4001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="" xmlns:a16="http://schemas.microsoft.com/office/drawing/2014/main" id="{BDA8558D-A2DA-8049-AEBA-44CF8C79F494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6203953" y="2258783"/>
            <a:ext cx="5400675" cy="14939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0" name="Рисунок 3">
            <a:extLst>
              <a:ext uri="{FF2B5EF4-FFF2-40B4-BE49-F238E27FC236}">
                <a16:creationId xmlns="" xmlns:a16="http://schemas.microsoft.com/office/drawing/2014/main" id="{101F3F63-0914-9E46-A4B3-69E00C34C607}"/>
              </a:ext>
            </a:extLst>
          </p:cNvPr>
          <p:cNvSpPr>
            <a:spLocks noGrp="1"/>
          </p:cNvSpPr>
          <p:nvPr>
            <p:ph type="pic" sz="quarter" idx="70" hasCustomPrompt="1"/>
          </p:nvPr>
        </p:nvSpPr>
        <p:spPr>
          <a:xfrm>
            <a:off x="4329919" y="4193841"/>
            <a:ext cx="360000" cy="3603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="" xmlns:a16="http://schemas.microsoft.com/office/drawing/2014/main" id="{E671F133-703A-E64D-884D-9F2EC55C553A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5050644" y="4202923"/>
            <a:ext cx="2808288" cy="63372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2" name="Рисунок 3">
            <a:extLst>
              <a:ext uri="{FF2B5EF4-FFF2-40B4-BE49-F238E27FC236}">
                <a16:creationId xmlns="" xmlns:a16="http://schemas.microsoft.com/office/drawing/2014/main" id="{CE5E5418-8746-9D47-A671-63F99ECC06FE}"/>
              </a:ext>
            </a:extLst>
          </p:cNvPr>
          <p:cNvSpPr>
            <a:spLocks noGrp="1"/>
          </p:cNvSpPr>
          <p:nvPr>
            <p:ph type="pic" sz="quarter" idx="72" hasCustomPrompt="1"/>
          </p:nvPr>
        </p:nvSpPr>
        <p:spPr>
          <a:xfrm>
            <a:off x="4334916" y="5061109"/>
            <a:ext cx="360000" cy="3603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="" xmlns:a16="http://schemas.microsoft.com/office/drawing/2014/main" id="{D67A0FD6-6983-2E4A-B539-8C4AFC592DE8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5050643" y="5067542"/>
            <a:ext cx="2808287" cy="63372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4" name="Рисунок 3">
            <a:extLst>
              <a:ext uri="{FF2B5EF4-FFF2-40B4-BE49-F238E27FC236}">
                <a16:creationId xmlns="" xmlns:a16="http://schemas.microsoft.com/office/drawing/2014/main" id="{1BC6A58C-4C4E-0944-84A5-76CDF5286452}"/>
              </a:ext>
            </a:extLst>
          </p:cNvPr>
          <p:cNvSpPr>
            <a:spLocks noGrp="1"/>
          </p:cNvSpPr>
          <p:nvPr>
            <p:ph type="pic" sz="quarter" idx="74" hasCustomPrompt="1"/>
          </p:nvPr>
        </p:nvSpPr>
        <p:spPr>
          <a:xfrm>
            <a:off x="8077460" y="4193841"/>
            <a:ext cx="360000" cy="3603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="" xmlns:a16="http://schemas.microsoft.com/office/drawing/2014/main" id="{AC06D70C-FAB9-D24A-B094-743BB496FA0B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8798185" y="4202923"/>
            <a:ext cx="2808288" cy="63372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6" name="Рисунок 3">
            <a:extLst>
              <a:ext uri="{FF2B5EF4-FFF2-40B4-BE49-F238E27FC236}">
                <a16:creationId xmlns="" xmlns:a16="http://schemas.microsoft.com/office/drawing/2014/main" id="{2F046685-C421-934C-8AAC-7F2604D97D97}"/>
              </a:ext>
            </a:extLst>
          </p:cNvPr>
          <p:cNvSpPr>
            <a:spLocks noGrp="1"/>
          </p:cNvSpPr>
          <p:nvPr>
            <p:ph type="pic" sz="quarter" idx="76" hasCustomPrompt="1"/>
          </p:nvPr>
        </p:nvSpPr>
        <p:spPr>
          <a:xfrm>
            <a:off x="8082457" y="5061109"/>
            <a:ext cx="360000" cy="3603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37" name="Text Placeholder 7">
            <a:extLst>
              <a:ext uri="{FF2B5EF4-FFF2-40B4-BE49-F238E27FC236}">
                <a16:creationId xmlns="" xmlns:a16="http://schemas.microsoft.com/office/drawing/2014/main" id="{906D477E-AD21-B841-9DCF-A13C1D667038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8798184" y="5067542"/>
            <a:ext cx="2808287" cy="63372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8" name="Text Placeholder 7">
            <a:extLst>
              <a:ext uri="{FF2B5EF4-FFF2-40B4-BE49-F238E27FC236}">
                <a16:creationId xmlns="" xmlns:a16="http://schemas.microsoft.com/office/drawing/2014/main" id="{2C4E3DC2-CED7-E344-B2AC-0EC32BAA69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833A7E51-FE29-3837-E02D-A63E324ECD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884650510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ыво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7">
            <a:extLst>
              <a:ext uri="{FF2B5EF4-FFF2-40B4-BE49-F238E27FC236}">
                <a16:creationId xmlns="" xmlns:a16="http://schemas.microsoft.com/office/drawing/2014/main" id="{0EE7E2F3-C7D0-DF48-A00E-8B33ABE8E0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09370" y="2475441"/>
            <a:ext cx="4678680" cy="6297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0" name="Text Placeholder 7">
            <a:extLst>
              <a:ext uri="{FF2B5EF4-FFF2-40B4-BE49-F238E27FC236}">
                <a16:creationId xmlns="" xmlns:a16="http://schemas.microsoft.com/office/drawing/2014/main" id="{2D61247B-D52C-2740-A2C5-A530D90BE87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7375" y="2410389"/>
            <a:ext cx="721995" cy="4332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01</a:t>
            </a:r>
            <a:endParaRPr lang="en-US" dirty="0"/>
          </a:p>
        </p:txBody>
      </p:sp>
      <p:sp>
        <p:nvSpPr>
          <p:cNvPr id="21" name="Text Placeholder 7">
            <a:extLst>
              <a:ext uri="{FF2B5EF4-FFF2-40B4-BE49-F238E27FC236}">
                <a16:creationId xmlns="" xmlns:a16="http://schemas.microsoft.com/office/drawing/2014/main" id="{2BD02B7B-77D5-AD4A-BD92-5A97B68CC9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08100" y="3127022"/>
            <a:ext cx="4679950" cy="6258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2" name="Text Placeholder 7">
            <a:extLst>
              <a:ext uri="{FF2B5EF4-FFF2-40B4-BE49-F238E27FC236}">
                <a16:creationId xmlns="" xmlns:a16="http://schemas.microsoft.com/office/drawing/2014/main" id="{04563121-9777-964E-8C93-E620D49D09D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7412" y="3059494"/>
            <a:ext cx="710688" cy="4419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02</a:t>
            </a:r>
            <a:endParaRPr lang="en-US" dirty="0"/>
          </a:p>
        </p:txBody>
      </p:sp>
      <p:sp>
        <p:nvSpPr>
          <p:cNvPr id="24" name="Text Placeholder 7">
            <a:extLst>
              <a:ext uri="{FF2B5EF4-FFF2-40B4-BE49-F238E27FC236}">
                <a16:creationId xmlns="" xmlns:a16="http://schemas.microsoft.com/office/drawing/2014/main" id="{1DF7DCF2-60BF-154D-8BFF-922AFFA0241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14910" y="4207050"/>
            <a:ext cx="4679950" cy="6268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6" name="Text Placeholder 7">
            <a:extLst>
              <a:ext uri="{FF2B5EF4-FFF2-40B4-BE49-F238E27FC236}">
                <a16:creationId xmlns="" xmlns:a16="http://schemas.microsoft.com/office/drawing/2014/main" id="{D5F9B87E-0C49-7148-B1E4-9DA4167E522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7412" y="4138995"/>
            <a:ext cx="717498" cy="431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03</a:t>
            </a:r>
            <a:endParaRPr lang="en-US" dirty="0"/>
          </a:p>
        </p:txBody>
      </p:sp>
      <p:sp>
        <p:nvSpPr>
          <p:cNvPr id="27" name="Text Placeholder 7">
            <a:extLst>
              <a:ext uri="{FF2B5EF4-FFF2-40B4-BE49-F238E27FC236}">
                <a16:creationId xmlns="" xmlns:a16="http://schemas.microsoft.com/office/drawing/2014/main" id="{C407B9EA-BE4D-744F-B1D0-7826F89FCA0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08100" y="4859625"/>
            <a:ext cx="4686760" cy="6220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8" name="Text Placeholder 7">
            <a:extLst>
              <a:ext uri="{FF2B5EF4-FFF2-40B4-BE49-F238E27FC236}">
                <a16:creationId xmlns="" xmlns:a16="http://schemas.microsoft.com/office/drawing/2014/main" id="{234511A2-8A3D-C34D-BABB-BC316D6339D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7411" y="4803050"/>
            <a:ext cx="710687" cy="4170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04</a:t>
            </a:r>
            <a:endParaRPr lang="en-US" dirty="0"/>
          </a:p>
        </p:txBody>
      </p:sp>
      <p:sp>
        <p:nvSpPr>
          <p:cNvPr id="29" name="Text Placeholder 7">
            <a:extLst>
              <a:ext uri="{FF2B5EF4-FFF2-40B4-BE49-F238E27FC236}">
                <a16:creationId xmlns="" xmlns:a16="http://schemas.microsoft.com/office/drawing/2014/main" id="{E7928538-DB16-3E4F-9B9F-C4F309A17BD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140575" y="2475440"/>
            <a:ext cx="4464050" cy="127741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0" name="Text Placeholder 7">
            <a:extLst>
              <a:ext uri="{FF2B5EF4-FFF2-40B4-BE49-F238E27FC236}">
                <a16:creationId xmlns="" xmlns:a16="http://schemas.microsoft.com/office/drawing/2014/main" id="{7CBDE216-F61B-4D4A-B5BF-A5E505D4333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145388" y="4202620"/>
            <a:ext cx="4449200" cy="12790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1" name="Текст 13">
            <a:extLst>
              <a:ext uri="{FF2B5EF4-FFF2-40B4-BE49-F238E27FC236}">
                <a16:creationId xmlns="" xmlns:a16="http://schemas.microsoft.com/office/drawing/2014/main" id="{4D5A2C62-559D-A74C-A444-C6B8CC73E80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2398" y="1563840"/>
            <a:ext cx="5395651" cy="4001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="" xmlns:a16="http://schemas.microsoft.com/office/drawing/2014/main" id="{50D74FE3-44A9-EC4C-8C69-547050223B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EDF32613-6D2E-54E7-16EF-9333D12833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061725519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овые блоки с символ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7">
            <a:extLst>
              <a:ext uri="{FF2B5EF4-FFF2-40B4-BE49-F238E27FC236}">
                <a16:creationId xmlns="" xmlns:a16="http://schemas.microsoft.com/office/drawing/2014/main" id="{8886A441-591F-9244-A489-295B1D7D51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19" name="Text Placeholder 7">
            <a:extLst>
              <a:ext uri="{FF2B5EF4-FFF2-40B4-BE49-F238E27FC236}">
                <a16:creationId xmlns="" xmlns:a16="http://schemas.microsoft.com/office/drawing/2014/main" id="{DF054FF2-AFA1-8047-87A0-35CE6528444B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592541" y="2480049"/>
            <a:ext cx="3525268" cy="32230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2" name="Рисунок 3">
            <a:extLst>
              <a:ext uri="{FF2B5EF4-FFF2-40B4-BE49-F238E27FC236}">
                <a16:creationId xmlns="" xmlns:a16="http://schemas.microsoft.com/office/drawing/2014/main" id="{3094DF6D-9C1B-1A40-8DCE-53E41DE85D36}"/>
              </a:ext>
            </a:extLst>
          </p:cNvPr>
          <p:cNvSpPr>
            <a:spLocks noGrp="1"/>
          </p:cNvSpPr>
          <p:nvPr>
            <p:ph type="pic" sz="quarter" idx="73" hasCustomPrompt="1"/>
          </p:nvPr>
        </p:nvSpPr>
        <p:spPr>
          <a:xfrm>
            <a:off x="4338551" y="1828471"/>
            <a:ext cx="360000" cy="3603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="" xmlns:a16="http://schemas.microsoft.com/office/drawing/2014/main" id="{E31C5814-6F67-0C44-876B-13D5F03D96F6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5063464" y="1832528"/>
            <a:ext cx="2797836" cy="17099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7" name="Рисунок 3">
            <a:extLst>
              <a:ext uri="{FF2B5EF4-FFF2-40B4-BE49-F238E27FC236}">
                <a16:creationId xmlns="" xmlns:a16="http://schemas.microsoft.com/office/drawing/2014/main" id="{EDA5CD73-E66B-0F4B-9C8E-4C13F1F937A9}"/>
              </a:ext>
            </a:extLst>
          </p:cNvPr>
          <p:cNvSpPr>
            <a:spLocks noGrp="1"/>
          </p:cNvSpPr>
          <p:nvPr>
            <p:ph type="pic" sz="quarter" idx="77" hasCustomPrompt="1"/>
          </p:nvPr>
        </p:nvSpPr>
        <p:spPr>
          <a:xfrm>
            <a:off x="4338551" y="3764036"/>
            <a:ext cx="360000" cy="3603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="" xmlns:a16="http://schemas.microsoft.com/office/drawing/2014/main" id="{FFC3865D-8AC5-1742-9B56-92FBE1CCB38B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5063464" y="3777214"/>
            <a:ext cx="2797836" cy="19258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9" name="Текст 13">
            <a:extLst>
              <a:ext uri="{FF2B5EF4-FFF2-40B4-BE49-F238E27FC236}">
                <a16:creationId xmlns="" xmlns:a16="http://schemas.microsoft.com/office/drawing/2014/main" id="{FFF0FE7D-141F-0F4B-A775-E3747FEB41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1118" y="1561632"/>
            <a:ext cx="3525269" cy="67434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0" name="Рисунок 3">
            <a:extLst>
              <a:ext uri="{FF2B5EF4-FFF2-40B4-BE49-F238E27FC236}">
                <a16:creationId xmlns="" xmlns:a16="http://schemas.microsoft.com/office/drawing/2014/main" id="{1AF385B8-6C17-D84D-AFAD-A1F8A8C5D8DF}"/>
              </a:ext>
            </a:extLst>
          </p:cNvPr>
          <p:cNvSpPr>
            <a:spLocks noGrp="1"/>
          </p:cNvSpPr>
          <p:nvPr>
            <p:ph type="pic" sz="quarter" idx="79" hasCustomPrompt="1"/>
          </p:nvPr>
        </p:nvSpPr>
        <p:spPr>
          <a:xfrm>
            <a:off x="8075601" y="1828471"/>
            <a:ext cx="360000" cy="3603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="" xmlns:a16="http://schemas.microsoft.com/office/drawing/2014/main" id="{C1D2E84C-9516-C247-8022-F741A47642C1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8800514" y="1832528"/>
            <a:ext cx="2797836" cy="17099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2" name="Рисунок 3">
            <a:extLst>
              <a:ext uri="{FF2B5EF4-FFF2-40B4-BE49-F238E27FC236}">
                <a16:creationId xmlns="" xmlns:a16="http://schemas.microsoft.com/office/drawing/2014/main" id="{DBC0B1E4-99F3-8949-BCA2-7A574BFFB005}"/>
              </a:ext>
            </a:extLst>
          </p:cNvPr>
          <p:cNvSpPr>
            <a:spLocks noGrp="1"/>
          </p:cNvSpPr>
          <p:nvPr>
            <p:ph type="pic" sz="quarter" idx="81" hasCustomPrompt="1"/>
          </p:nvPr>
        </p:nvSpPr>
        <p:spPr>
          <a:xfrm>
            <a:off x="8075601" y="3764036"/>
            <a:ext cx="360000" cy="3603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="" xmlns:a16="http://schemas.microsoft.com/office/drawing/2014/main" id="{2961AA0B-05BE-8347-A890-35CC9FCE992B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8800514" y="3777214"/>
            <a:ext cx="2797836" cy="19258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342207D1-C7AE-F1C8-8705-A5D401EE2F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83104499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2F446420-C087-604A-8BC8-25F0CF43B03F}"/>
              </a:ext>
            </a:extLst>
          </p:cNvPr>
          <p:cNvSpPr/>
          <p:nvPr userDrawn="1"/>
        </p:nvSpPr>
        <p:spPr>
          <a:xfrm>
            <a:off x="591452" y="1592262"/>
            <a:ext cx="5396598" cy="3889375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53">
              <a:solidFill>
                <a:srgbClr val="333333"/>
              </a:solidFill>
            </a:endParaRPr>
          </a:p>
        </p:txBody>
      </p:sp>
      <p:sp>
        <p:nvSpPr>
          <p:cNvPr id="13" name="Text Placeholder 7">
            <a:extLst>
              <a:ext uri="{FF2B5EF4-FFF2-40B4-BE49-F238E27FC236}">
                <a16:creationId xmlns="" xmlns:a16="http://schemas.microsoft.com/office/drawing/2014/main" id="{97B1945D-1A5E-D140-8AC1-0541B6DB4A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40575" y="3132531"/>
            <a:ext cx="4464050" cy="23491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4" name="Text Placeholder 7">
            <a:extLst>
              <a:ext uri="{FF2B5EF4-FFF2-40B4-BE49-F238E27FC236}">
                <a16:creationId xmlns="" xmlns:a16="http://schemas.microsoft.com/office/drawing/2014/main" id="{E417197E-1E3A-D54C-B6EB-AB906E8FD0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93583" y="1732702"/>
            <a:ext cx="1702755" cy="9406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ru-RU" dirty="0"/>
              <a:t>1500</a:t>
            </a:r>
            <a:endParaRPr lang="en-US" dirty="0"/>
          </a:p>
        </p:txBody>
      </p:sp>
      <p:sp>
        <p:nvSpPr>
          <p:cNvPr id="16" name="Text Placeholder 7">
            <a:extLst>
              <a:ext uri="{FF2B5EF4-FFF2-40B4-BE49-F238E27FC236}">
                <a16:creationId xmlns="" xmlns:a16="http://schemas.microsoft.com/office/drawing/2014/main" id="{2ED02FBB-1FAB-544E-8FF5-FA678B8FFA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59038" y="2032464"/>
            <a:ext cx="2592387" cy="258398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i="1" kern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Цитата</a:t>
            </a:r>
            <a:endParaRPr lang="en-US" dirty="0"/>
          </a:p>
        </p:txBody>
      </p:sp>
      <p:sp>
        <p:nvSpPr>
          <p:cNvPr id="17" name="Text Placeholder 7">
            <a:extLst>
              <a:ext uri="{FF2B5EF4-FFF2-40B4-BE49-F238E27FC236}">
                <a16:creationId xmlns="" xmlns:a16="http://schemas.microsoft.com/office/drawing/2014/main" id="{B77834AB-2614-F340-A1FC-72CFED2227F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59038" y="4878899"/>
            <a:ext cx="2592387" cy="401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i="1" kern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15" name="Text Placeholder 7">
            <a:extLst>
              <a:ext uri="{FF2B5EF4-FFF2-40B4-BE49-F238E27FC236}">
                <a16:creationId xmlns="" xmlns:a16="http://schemas.microsoft.com/office/drawing/2014/main" id="{C41ACC62-6091-054C-BA7D-68C546FE45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7476D521-B121-8D44-89CF-BAE8A64104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1902" y="2024063"/>
            <a:ext cx="779144" cy="649287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B71FF41B-F23B-F0B1-186B-0B127938A5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44947330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F0545DCA-5F07-9B4F-998F-287538094C5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87376" y="1371600"/>
            <a:ext cx="11017250" cy="41100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="" xmlns:a16="http://schemas.microsoft.com/office/drawing/2014/main" id="{78A2D75B-EE45-3047-8899-7B2CE09FBA0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7375" y="5764000"/>
            <a:ext cx="5400675" cy="28388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Рис. 1 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="" xmlns:a16="http://schemas.microsoft.com/office/drawing/2014/main" id="{D0878598-4F2D-7F44-B67A-32429BD6BD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EB2B7431-95AF-5B49-909D-36CEA6405F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808577718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>
            <a:extLst>
              <a:ext uri="{FF2B5EF4-FFF2-40B4-BE49-F238E27FC236}">
                <a16:creationId xmlns="" xmlns:a16="http://schemas.microsoft.com/office/drawing/2014/main" id="{1EEF6CF0-12A6-E243-B668-F83E7E36E0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14" name="Рисунок 2">
            <a:extLst>
              <a:ext uri="{FF2B5EF4-FFF2-40B4-BE49-F238E27FC236}">
                <a16:creationId xmlns="" xmlns:a16="http://schemas.microsoft.com/office/drawing/2014/main" id="{C9669D34-2DA2-C044-A937-297F1744E62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87376" y="1371600"/>
            <a:ext cx="5400674" cy="41100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="" xmlns:a16="http://schemas.microsoft.com/office/drawing/2014/main" id="{6DAE581E-F8E2-1F40-8180-617A8CFBD8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7375" y="5764351"/>
            <a:ext cx="5400675" cy="28388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Рис. 1 </a:t>
            </a:r>
          </a:p>
        </p:txBody>
      </p:sp>
      <p:sp>
        <p:nvSpPr>
          <p:cNvPr id="16" name="Рисунок 2">
            <a:extLst>
              <a:ext uri="{FF2B5EF4-FFF2-40B4-BE49-F238E27FC236}">
                <a16:creationId xmlns="" xmlns:a16="http://schemas.microsoft.com/office/drawing/2014/main" id="{CB70A475-167C-9F4F-88DF-FA62EFBE9B1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10936" y="1371600"/>
            <a:ext cx="5400674" cy="41100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7" name="Текст 8">
            <a:extLst>
              <a:ext uri="{FF2B5EF4-FFF2-40B4-BE49-F238E27FC236}">
                <a16:creationId xmlns="" xmlns:a16="http://schemas.microsoft.com/office/drawing/2014/main" id="{42624E9C-4071-7E40-A25B-05778624C53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0935" y="5764351"/>
            <a:ext cx="5400675" cy="28388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Рис. </a:t>
            </a:r>
            <a:r>
              <a:rPr lang="en-US" dirty="0"/>
              <a:t>2</a:t>
            </a:r>
            <a:r>
              <a:rPr lang="ru-RU" dirty="0"/>
              <a:t> 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09AB3D7F-F70E-F016-E598-43E60DF87E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670510584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с текстом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ADA75E83-254F-3849-BD78-035E1CA1D1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4933" y="1401482"/>
            <a:ext cx="5400674" cy="45119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3DD5286B-E0AF-5B4A-81CF-C28C8153A5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="" xmlns:a16="http://schemas.microsoft.com/office/drawing/2014/main" id="{A05089AB-E279-8240-94F5-CA3A774C20A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10936" y="1371600"/>
            <a:ext cx="5400674" cy="38941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3" name="Текст 8">
            <a:extLst>
              <a:ext uri="{FF2B5EF4-FFF2-40B4-BE49-F238E27FC236}">
                <a16:creationId xmlns="" xmlns:a16="http://schemas.microsoft.com/office/drawing/2014/main" id="{6FC49C17-14DF-BC4E-A139-40A9F5FED10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0935" y="5548038"/>
            <a:ext cx="5400675" cy="365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Рис. </a:t>
            </a:r>
            <a:r>
              <a:rPr lang="en-US" dirty="0"/>
              <a:t>1</a:t>
            </a:r>
            <a:r>
              <a:rPr lang="ru-RU" dirty="0"/>
              <a:t> 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E7A76E15-6CBA-FC25-7458-E7D6437D39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078153133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с текстом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3">
            <a:extLst>
              <a:ext uri="{FF2B5EF4-FFF2-40B4-BE49-F238E27FC236}">
                <a16:creationId xmlns="" xmlns:a16="http://schemas.microsoft.com/office/drawing/2014/main" id="{DEF9AF94-AF2C-5545-9124-03F37A8881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32880" y="4850463"/>
            <a:ext cx="3528419" cy="10629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6" name="Текст 3">
            <a:extLst>
              <a:ext uri="{FF2B5EF4-FFF2-40B4-BE49-F238E27FC236}">
                <a16:creationId xmlns="" xmlns:a16="http://schemas.microsoft.com/office/drawing/2014/main" id="{C4157D73-0DF7-9A47-B5FF-594131097E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81121" y="1398692"/>
            <a:ext cx="3523504" cy="45147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2" name="Текст 3">
            <a:extLst>
              <a:ext uri="{FF2B5EF4-FFF2-40B4-BE49-F238E27FC236}">
                <a16:creationId xmlns="" xmlns:a16="http://schemas.microsoft.com/office/drawing/2014/main" id="{AB88ECA1-56CB-E24C-97F9-EED587F738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7375" y="4856743"/>
            <a:ext cx="3529013" cy="10566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="" xmlns:a16="http://schemas.microsoft.com/office/drawing/2014/main" id="{A33AFE0B-2B6E-0249-82CA-99A42098B6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18" name="Рисунок 2">
            <a:extLst>
              <a:ext uri="{FF2B5EF4-FFF2-40B4-BE49-F238E27FC236}">
                <a16:creationId xmlns="" xmlns:a16="http://schemas.microsoft.com/office/drawing/2014/main" id="{37351567-5A75-AB41-A4F2-20722C0ED27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87376" y="1371600"/>
            <a:ext cx="7273924" cy="28130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9" name="Текст 8">
            <a:extLst>
              <a:ext uri="{FF2B5EF4-FFF2-40B4-BE49-F238E27FC236}">
                <a16:creationId xmlns="" xmlns:a16="http://schemas.microsoft.com/office/drawing/2014/main" id="{81EF912D-33AA-A94A-86AC-1B1DFC6871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7375" y="4467370"/>
            <a:ext cx="7273925" cy="3665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Рис. 1 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DF57E3EB-400B-CAF3-3B7B-51207AFCB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698910734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_ДСП/КТ_синя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7">
            <a:extLst>
              <a:ext uri="{FF2B5EF4-FFF2-40B4-BE49-F238E27FC236}">
                <a16:creationId xmlns="" xmlns:a16="http://schemas.microsoft.com/office/drawing/2014/main" id="{9E9AB559-F3C8-0CAA-6627-E57E96CF06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Text Placeholder 4">
            <a:extLst>
              <a:ext uri="{FF2B5EF4-FFF2-40B4-BE49-F238E27FC236}">
                <a16:creationId xmlns="" xmlns:a16="http://schemas.microsoft.com/office/drawing/2014/main" id="{94DD81F5-40FF-9572-A93C-022A6ADAAB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31" y="5498092"/>
            <a:ext cx="6343083" cy="2734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Наименование мероприятия / название площадки</a:t>
            </a:r>
          </a:p>
        </p:txBody>
      </p:sp>
      <p:sp>
        <p:nvSpPr>
          <p:cNvPr id="3" name="Title 1">
            <a:extLst>
              <a:ext uri="{FF2B5EF4-FFF2-40B4-BE49-F238E27FC236}">
                <a16:creationId xmlns="" xmlns:a16="http://schemas.microsoft.com/office/drawing/2014/main" id="{E130367D-E29C-6200-35AD-91CDDDEEDE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4" y="1376363"/>
            <a:ext cx="8216901" cy="3673475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ct val="100000"/>
              </a:lnSpc>
              <a:defRPr lang="en-US" sz="4200" b="1" kern="1200" baseline="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Тема презентации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9A74F43-39A4-86DD-1FD3-EA3AC291E3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375" y="5954497"/>
            <a:ext cx="5403726" cy="2734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b="1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ФИО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1881F0F-3B06-6A15-DC36-5381E32274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7376" y="6121179"/>
            <a:ext cx="5403726" cy="27349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Должность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="" xmlns:a16="http://schemas.microsoft.com/office/drawing/2014/main" id="{74294963-59E1-8E28-F8B7-EE869100EB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6" y="5071312"/>
            <a:ext cx="8216900" cy="2516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b="1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00.00.2023</a:t>
            </a:r>
            <a:endParaRPr lang="en-US" dirty="0"/>
          </a:p>
        </p:txBody>
      </p:sp>
      <p:sp>
        <p:nvSpPr>
          <p:cNvPr id="7" name="Text Placeholder 4">
            <a:extLst>
              <a:ext uri="{FF2B5EF4-FFF2-40B4-BE49-F238E27FC236}">
                <a16:creationId xmlns="" xmlns:a16="http://schemas.microsoft.com/office/drawing/2014/main" id="{478AE7E1-2E7A-B8FE-9D28-9F06CA63BE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34853" y="560564"/>
            <a:ext cx="3899288" cy="508953"/>
          </a:xfrm>
          <a:prstGeom prst="rect">
            <a:avLst/>
          </a:prstGeom>
        </p:spPr>
        <p:txBody>
          <a:bodyPr lIns="36000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3200" b="1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ДСП / КТ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="" xmlns:a16="http://schemas.microsoft.com/office/drawing/2014/main" id="{FF341029-18C4-6119-E34F-31D39FD1FB6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34852" y="1088187"/>
            <a:ext cx="3899288" cy="225817"/>
          </a:xfrm>
          <a:prstGeom prst="rect">
            <a:avLst/>
          </a:prstGeom>
        </p:spPr>
        <p:txBody>
          <a:bodyPr lIns="36000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b="0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Экз.</a:t>
            </a: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76" y="485401"/>
            <a:ext cx="2743200" cy="89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738233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5" orient="horz" pos="414" userDrawn="1">
          <p15:clr>
            <a:srgbClr val="FBAE40"/>
          </p15:clr>
        </p15:guide>
        <p15:guide id="15" orient="horz" pos="777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я с текстом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8">
            <a:extLst>
              <a:ext uri="{FF2B5EF4-FFF2-40B4-BE49-F238E27FC236}">
                <a16:creationId xmlns="" xmlns:a16="http://schemas.microsoft.com/office/drawing/2014/main" id="{E6C5B4B7-2176-B642-9AE1-8E9B7A1C61D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7375" y="3391260"/>
            <a:ext cx="3529013" cy="2799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Рис. 1 </a:t>
            </a:r>
          </a:p>
        </p:txBody>
      </p:sp>
      <p:sp>
        <p:nvSpPr>
          <p:cNvPr id="20" name="Текст 3">
            <a:extLst>
              <a:ext uri="{FF2B5EF4-FFF2-40B4-BE49-F238E27FC236}">
                <a16:creationId xmlns="" xmlns:a16="http://schemas.microsoft.com/office/drawing/2014/main" id="{84CC0ACD-0019-714F-B129-00DA210EC1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1457" y="3772436"/>
            <a:ext cx="3522145" cy="23569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5" name="Текст 3">
            <a:extLst>
              <a:ext uri="{FF2B5EF4-FFF2-40B4-BE49-F238E27FC236}">
                <a16:creationId xmlns="" xmlns:a16="http://schemas.microsoft.com/office/drawing/2014/main" id="{C71679BA-C274-474C-BCE9-F731232A110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33875" y="1393993"/>
            <a:ext cx="3527425" cy="214295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6" name="Текст 3">
            <a:extLst>
              <a:ext uri="{FF2B5EF4-FFF2-40B4-BE49-F238E27FC236}">
                <a16:creationId xmlns="" xmlns:a16="http://schemas.microsoft.com/office/drawing/2014/main" id="{E1D2EC79-6CB8-C543-AF99-E761E59AA55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78399" y="3776517"/>
            <a:ext cx="3526226" cy="23528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="" xmlns:a16="http://schemas.microsoft.com/office/drawing/2014/main" id="{281B3C69-B5A0-E44C-A513-F55A9634AF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24" name="Рисунок 2">
            <a:extLst>
              <a:ext uri="{FF2B5EF4-FFF2-40B4-BE49-F238E27FC236}">
                <a16:creationId xmlns="" xmlns:a16="http://schemas.microsoft.com/office/drawing/2014/main" id="{0FE66DA0-C756-394F-B4BA-229BD35D773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87376" y="1371600"/>
            <a:ext cx="3529012" cy="17335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25" name="Рисунок 2">
            <a:extLst>
              <a:ext uri="{FF2B5EF4-FFF2-40B4-BE49-F238E27FC236}">
                <a16:creationId xmlns="" xmlns:a16="http://schemas.microsoft.com/office/drawing/2014/main" id="{DA60748A-5C46-C14D-A871-8871C906CFB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078399" y="1371600"/>
            <a:ext cx="3529012" cy="17335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28" name="Текст 8">
            <a:extLst>
              <a:ext uri="{FF2B5EF4-FFF2-40B4-BE49-F238E27FC236}">
                <a16:creationId xmlns="" xmlns:a16="http://schemas.microsoft.com/office/drawing/2014/main" id="{9542F78C-86CC-8146-83BF-D271C3E4626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083550" y="3391260"/>
            <a:ext cx="3529013" cy="2799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Рис. </a:t>
            </a:r>
            <a:r>
              <a:rPr lang="en-US"/>
              <a:t>3</a:t>
            </a:r>
            <a:r>
              <a:rPr lang="ru-RU"/>
              <a:t> </a:t>
            </a:r>
            <a:endParaRPr lang="ru-RU" dirty="0"/>
          </a:p>
        </p:txBody>
      </p:sp>
      <p:sp>
        <p:nvSpPr>
          <p:cNvPr id="18" name="Текст 8">
            <a:extLst>
              <a:ext uri="{FF2B5EF4-FFF2-40B4-BE49-F238E27FC236}">
                <a16:creationId xmlns="" xmlns:a16="http://schemas.microsoft.com/office/drawing/2014/main" id="{0A277BA2-108C-74E5-5942-1FCB41C043B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33875" y="5772064"/>
            <a:ext cx="3529013" cy="3572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Рис. </a:t>
            </a:r>
            <a:r>
              <a:rPr lang="en-US" dirty="0"/>
              <a:t>2</a:t>
            </a:r>
            <a:r>
              <a:rPr lang="ru-RU" dirty="0"/>
              <a:t> </a:t>
            </a:r>
          </a:p>
        </p:txBody>
      </p:sp>
      <p:sp>
        <p:nvSpPr>
          <p:cNvPr id="21" name="Рисунок 2">
            <a:extLst>
              <a:ext uri="{FF2B5EF4-FFF2-40B4-BE49-F238E27FC236}">
                <a16:creationId xmlns="" xmlns:a16="http://schemas.microsoft.com/office/drawing/2014/main" id="{1F9B5977-E614-895A-0E69-F69229C17A3D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4333876" y="3752850"/>
            <a:ext cx="3529012" cy="17351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E781EA82-E0A0-B533-23CB-F1E86B2BD0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205801173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я с текстом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Текст 3">
            <a:extLst>
              <a:ext uri="{FF2B5EF4-FFF2-40B4-BE49-F238E27FC236}">
                <a16:creationId xmlns="" xmlns:a16="http://schemas.microsoft.com/office/drawing/2014/main" id="{C1A17514-0D18-5548-8C07-628BBF23DE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03952" y="1394405"/>
            <a:ext cx="5400673" cy="17107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38" name="Text Placeholder 7">
            <a:extLst>
              <a:ext uri="{FF2B5EF4-FFF2-40B4-BE49-F238E27FC236}">
                <a16:creationId xmlns="" xmlns:a16="http://schemas.microsoft.com/office/drawing/2014/main" id="{D33F79F1-BC7F-CD43-9EC1-A49AC3AF53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7026" y="3523293"/>
            <a:ext cx="933527" cy="66135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54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01</a:t>
            </a:r>
            <a:endParaRPr lang="en-US" dirty="0"/>
          </a:p>
        </p:txBody>
      </p:sp>
      <p:sp>
        <p:nvSpPr>
          <p:cNvPr id="40" name="Рисунок 2">
            <a:extLst>
              <a:ext uri="{FF2B5EF4-FFF2-40B4-BE49-F238E27FC236}">
                <a16:creationId xmlns="" xmlns:a16="http://schemas.microsoft.com/office/drawing/2014/main" id="{87007C1F-7EE3-A54F-9479-E2069F7FC6C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95662" y="3536950"/>
            <a:ext cx="2592387" cy="21605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4" name="Текст 3">
            <a:extLst>
              <a:ext uri="{FF2B5EF4-FFF2-40B4-BE49-F238E27FC236}">
                <a16:creationId xmlns="" xmlns:a16="http://schemas.microsoft.com/office/drawing/2014/main" id="{94D387EE-D6D0-D54C-A856-00C10DE09C0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375" y="1394405"/>
            <a:ext cx="5400675" cy="17107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5" name="Текст 3">
            <a:extLst>
              <a:ext uri="{FF2B5EF4-FFF2-40B4-BE49-F238E27FC236}">
                <a16:creationId xmlns="" xmlns:a16="http://schemas.microsoft.com/office/drawing/2014/main" id="{7E18B308-E12E-BE47-8CE3-98599071D29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7375" y="4419600"/>
            <a:ext cx="2592388" cy="12779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="" xmlns:a16="http://schemas.microsoft.com/office/drawing/2014/main" id="{F516CC6A-4843-A64B-A5A9-A2DC21CF1D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19" name="Рисунок 2">
            <a:extLst>
              <a:ext uri="{FF2B5EF4-FFF2-40B4-BE49-F238E27FC236}">
                <a16:creationId xmlns="" xmlns:a16="http://schemas.microsoft.com/office/drawing/2014/main" id="{FCD972C2-1DE2-358A-B5D7-3768F773AD1F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013544" y="3536950"/>
            <a:ext cx="2592387" cy="21605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20" name="Текст 3">
            <a:extLst>
              <a:ext uri="{FF2B5EF4-FFF2-40B4-BE49-F238E27FC236}">
                <a16:creationId xmlns="" xmlns:a16="http://schemas.microsoft.com/office/drawing/2014/main" id="{7A20B9E6-885F-D8C7-F8E1-16669CF8365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05257" y="4419600"/>
            <a:ext cx="2592388" cy="12779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="" xmlns:a16="http://schemas.microsoft.com/office/drawing/2014/main" id="{7D0838AE-14ED-4029-2BA5-DE3803366C2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171003" y="3523293"/>
            <a:ext cx="933527" cy="66135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54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</a:t>
            </a:r>
            <a:r>
              <a:rPr lang="en-US" dirty="0"/>
              <a:t>2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21F6276A-C0FD-3F1D-41A7-699E644FBD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465837653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F0545DCA-5F07-9B4F-998F-287538094C5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75613" y="1371601"/>
            <a:ext cx="3529012" cy="45418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8" name="Рисунок 2">
            <a:extLst>
              <a:ext uri="{FF2B5EF4-FFF2-40B4-BE49-F238E27FC236}">
                <a16:creationId xmlns="" xmlns:a16="http://schemas.microsoft.com/office/drawing/2014/main" id="{FCE2A074-D10B-B34E-AE4F-6E7F375A002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87375" y="1371601"/>
            <a:ext cx="7274519" cy="45418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="" xmlns:a16="http://schemas.microsoft.com/office/drawing/2014/main" id="{DCD7E764-0771-5E4C-B420-39CB147C84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C5616849-10FC-BE00-C9C4-2493FE69FE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086921057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2">
            <a:extLst>
              <a:ext uri="{FF2B5EF4-FFF2-40B4-BE49-F238E27FC236}">
                <a16:creationId xmlns="" xmlns:a16="http://schemas.microsoft.com/office/drawing/2014/main" id="{FCE2A074-D10B-B34E-AE4F-6E7F375A002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87374" y="1371600"/>
            <a:ext cx="3529012" cy="15176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7" name="Рисунок 2">
            <a:extLst>
              <a:ext uri="{FF2B5EF4-FFF2-40B4-BE49-F238E27FC236}">
                <a16:creationId xmlns="" xmlns:a16="http://schemas.microsoft.com/office/drawing/2014/main" id="{F10FC6B0-D66A-AA4E-8511-7D319BE4BCD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87374" y="3105150"/>
            <a:ext cx="3529013" cy="28082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8" name="Рисунок 2">
            <a:extLst>
              <a:ext uri="{FF2B5EF4-FFF2-40B4-BE49-F238E27FC236}">
                <a16:creationId xmlns="" xmlns:a16="http://schemas.microsoft.com/office/drawing/2014/main" id="{E6C10113-362B-BB46-8BCF-6D46AF476B3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32288" y="1376362"/>
            <a:ext cx="7272338" cy="28082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9" name="Рисунок 2">
            <a:extLst>
              <a:ext uri="{FF2B5EF4-FFF2-40B4-BE49-F238E27FC236}">
                <a16:creationId xmlns="" xmlns:a16="http://schemas.microsoft.com/office/drawing/2014/main" id="{487E73DC-4898-2545-8854-F6758CCCBA1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332289" y="4406092"/>
            <a:ext cx="7272338" cy="15073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="" xmlns:a16="http://schemas.microsoft.com/office/drawing/2014/main" id="{9E29341E-CF51-3942-A4DF-F7308E85C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3D140E88-C3C9-FCFE-47FA-6EEB082437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160783691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2">
            <a:extLst>
              <a:ext uri="{FF2B5EF4-FFF2-40B4-BE49-F238E27FC236}">
                <a16:creationId xmlns="" xmlns:a16="http://schemas.microsoft.com/office/drawing/2014/main" id="{FCE2A074-D10B-B34E-AE4F-6E7F375A002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87375" y="1371600"/>
            <a:ext cx="3529013" cy="21653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7" name="Рисунок 2">
            <a:extLst>
              <a:ext uri="{FF2B5EF4-FFF2-40B4-BE49-F238E27FC236}">
                <a16:creationId xmlns="" xmlns:a16="http://schemas.microsoft.com/office/drawing/2014/main" id="{F10FC6B0-D66A-AA4E-8511-7D319BE4BCD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87375" y="3752851"/>
            <a:ext cx="3529013" cy="21605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6" name="Рисунок 2">
            <a:extLst>
              <a:ext uri="{FF2B5EF4-FFF2-40B4-BE49-F238E27FC236}">
                <a16:creationId xmlns="" xmlns:a16="http://schemas.microsoft.com/office/drawing/2014/main" id="{47B14226-8190-9142-B940-25FA9CBFE7B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075613" y="1371600"/>
            <a:ext cx="3529012" cy="45418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="" xmlns:a16="http://schemas.microsoft.com/office/drawing/2014/main" id="{54763725-7A4A-CA4C-B1B8-8FFF6C1BF8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="" xmlns:a16="http://schemas.microsoft.com/office/drawing/2014/main" id="{19E97FC0-8C12-0B96-C461-5B347ED56B2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336063" y="1371600"/>
            <a:ext cx="3529012" cy="45418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4A4EB33C-F04C-0106-4E66-88381CF9AE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356996371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2">
            <a:extLst>
              <a:ext uri="{FF2B5EF4-FFF2-40B4-BE49-F238E27FC236}">
                <a16:creationId xmlns="" xmlns:a16="http://schemas.microsoft.com/office/drawing/2014/main" id="{FCE2A074-D10B-B34E-AE4F-6E7F375A002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87374" y="1369245"/>
            <a:ext cx="5400675" cy="41052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8" name="Рисунок 2">
            <a:extLst>
              <a:ext uri="{FF2B5EF4-FFF2-40B4-BE49-F238E27FC236}">
                <a16:creationId xmlns="" xmlns:a16="http://schemas.microsoft.com/office/drawing/2014/main" id="{E6C10113-362B-BB46-8BCF-6D46AF476B3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203953" y="1369246"/>
            <a:ext cx="2592385" cy="19467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="" xmlns:a16="http://schemas.microsoft.com/office/drawing/2014/main" id="{CF3F13AD-91C5-A444-B6D5-A5F8107A13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="" xmlns:a16="http://schemas.microsoft.com/office/drawing/2014/main" id="{32645118-C6AA-0886-8022-EB65E6B4666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012467" y="1369246"/>
            <a:ext cx="2592385" cy="19467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3" name="Рисунок 2">
            <a:extLst>
              <a:ext uri="{FF2B5EF4-FFF2-40B4-BE49-F238E27FC236}">
                <a16:creationId xmlns="" xmlns:a16="http://schemas.microsoft.com/office/drawing/2014/main" id="{FEC0FFF3-E68D-744A-03C9-4805F649D00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203953" y="3536950"/>
            <a:ext cx="2592385" cy="193757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4" name="Рисунок 2">
            <a:extLst>
              <a:ext uri="{FF2B5EF4-FFF2-40B4-BE49-F238E27FC236}">
                <a16:creationId xmlns="" xmlns:a16="http://schemas.microsoft.com/office/drawing/2014/main" id="{0E0BD201-898D-9FFC-30D5-C08FD60DAAC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012467" y="3536950"/>
            <a:ext cx="2592385" cy="193757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D8BB40D4-17E0-2691-F002-0FABFBBF05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379050850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Таблица 3">
            <a:extLst>
              <a:ext uri="{FF2B5EF4-FFF2-40B4-BE49-F238E27FC236}">
                <a16:creationId xmlns="" xmlns:a16="http://schemas.microsoft.com/office/drawing/2014/main" id="{EE612392-D34D-834B-82D5-1B7E9E5BC551}"/>
              </a:ext>
            </a:extLst>
          </p:cNvPr>
          <p:cNvSpPr>
            <a:spLocks noGrp="1"/>
          </p:cNvSpPr>
          <p:nvPr>
            <p:ph type="tbl" sz="quarter" idx="33" hasCustomPrompt="1"/>
          </p:nvPr>
        </p:nvSpPr>
        <p:spPr>
          <a:xfrm>
            <a:off x="587375" y="2024063"/>
            <a:ext cx="11017250" cy="41052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Таблица</a:t>
            </a:r>
          </a:p>
        </p:txBody>
      </p:sp>
      <p:sp>
        <p:nvSpPr>
          <p:cNvPr id="10" name="Текст 8">
            <a:extLst>
              <a:ext uri="{FF2B5EF4-FFF2-40B4-BE49-F238E27FC236}">
                <a16:creationId xmlns="" xmlns:a16="http://schemas.microsoft.com/office/drawing/2014/main" id="{481F36FA-98B9-6B4F-A879-3E1A1F666AC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7375" y="1397189"/>
            <a:ext cx="5400675" cy="34485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D4509A33-6927-FA4F-A6D0-C6253DF901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55193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1BDCF03B-DB5A-A7C0-EDB0-733BE2075E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955898133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8">
            <a:extLst>
              <a:ext uri="{FF2B5EF4-FFF2-40B4-BE49-F238E27FC236}">
                <a16:creationId xmlns="" xmlns:a16="http://schemas.microsoft.com/office/drawing/2014/main" id="{917854BC-0AE4-DD48-B7EB-BA0EF752D70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7375" y="1392572"/>
            <a:ext cx="3529013" cy="473676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0FD2BAC0-7C58-F74A-9ED3-6B4794EBC9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55193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9" name="Таблица 3">
            <a:extLst>
              <a:ext uri="{FF2B5EF4-FFF2-40B4-BE49-F238E27FC236}">
                <a16:creationId xmlns="" xmlns:a16="http://schemas.microsoft.com/office/drawing/2014/main" id="{453479B9-1B06-1B99-EAC3-7C552D7208EC}"/>
              </a:ext>
            </a:extLst>
          </p:cNvPr>
          <p:cNvSpPr>
            <a:spLocks noGrp="1"/>
          </p:cNvSpPr>
          <p:nvPr>
            <p:ph type="tbl" sz="quarter" idx="33" hasCustomPrompt="1"/>
          </p:nvPr>
        </p:nvSpPr>
        <p:spPr>
          <a:xfrm>
            <a:off x="4330936" y="2024063"/>
            <a:ext cx="7273689" cy="41052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Таблица</a:t>
            </a:r>
          </a:p>
        </p:txBody>
      </p:sp>
      <p:sp>
        <p:nvSpPr>
          <p:cNvPr id="12" name="Текст 8">
            <a:extLst>
              <a:ext uri="{FF2B5EF4-FFF2-40B4-BE49-F238E27FC236}">
                <a16:creationId xmlns="" xmlns:a16="http://schemas.microsoft.com/office/drawing/2014/main" id="{598E3F5B-0AA6-B7C9-5943-38A611F39C2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30936" y="1393371"/>
            <a:ext cx="7273689" cy="34485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9A32903D-3B4F-C4F3-E8A5-07BEC5AF67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798621199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таблицы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8">
            <a:extLst>
              <a:ext uri="{FF2B5EF4-FFF2-40B4-BE49-F238E27FC236}">
                <a16:creationId xmlns="" xmlns:a16="http://schemas.microsoft.com/office/drawing/2014/main" id="{D01ACE80-D8D1-1C4C-A172-51A8A38FD9A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211493" y="4198630"/>
            <a:ext cx="5393134" cy="193070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="" xmlns:a16="http://schemas.microsoft.com/office/drawing/2014/main" id="{B54BCE03-A6EF-8D49-A3CE-F7E410D15F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55193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15" name="Таблица 3">
            <a:extLst>
              <a:ext uri="{FF2B5EF4-FFF2-40B4-BE49-F238E27FC236}">
                <a16:creationId xmlns="" xmlns:a16="http://schemas.microsoft.com/office/drawing/2014/main" id="{6146CD43-73DF-1C82-1311-87092A3381F2}"/>
              </a:ext>
            </a:extLst>
          </p:cNvPr>
          <p:cNvSpPr>
            <a:spLocks noGrp="1"/>
          </p:cNvSpPr>
          <p:nvPr>
            <p:ph type="tbl" sz="quarter" idx="39" hasCustomPrompt="1"/>
          </p:nvPr>
        </p:nvSpPr>
        <p:spPr>
          <a:xfrm>
            <a:off x="6207670" y="2024063"/>
            <a:ext cx="5396956" cy="19446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Таблица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="" xmlns:a16="http://schemas.microsoft.com/office/drawing/2014/main" id="{80B62419-C999-611E-6751-5898680D340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207670" y="1393371"/>
            <a:ext cx="5396956" cy="34485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17" name="Текст 8">
            <a:extLst>
              <a:ext uri="{FF2B5EF4-FFF2-40B4-BE49-F238E27FC236}">
                <a16:creationId xmlns="" xmlns:a16="http://schemas.microsoft.com/office/drawing/2014/main" id="{E72B45DE-F7D7-037E-8C44-2A6072D1471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95925" y="4198630"/>
            <a:ext cx="5393134" cy="193070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0" name="Таблица 3">
            <a:extLst>
              <a:ext uri="{FF2B5EF4-FFF2-40B4-BE49-F238E27FC236}">
                <a16:creationId xmlns="" xmlns:a16="http://schemas.microsoft.com/office/drawing/2014/main" id="{F4B09EBD-E731-B9CC-E6F2-494BE6B6BA30}"/>
              </a:ext>
            </a:extLst>
          </p:cNvPr>
          <p:cNvSpPr>
            <a:spLocks noGrp="1"/>
          </p:cNvSpPr>
          <p:nvPr>
            <p:ph type="tbl" sz="quarter" idx="42" hasCustomPrompt="1"/>
          </p:nvPr>
        </p:nvSpPr>
        <p:spPr>
          <a:xfrm>
            <a:off x="592102" y="2024063"/>
            <a:ext cx="5396956" cy="19446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Таблица</a:t>
            </a:r>
          </a:p>
        </p:txBody>
      </p:sp>
      <p:sp>
        <p:nvSpPr>
          <p:cNvPr id="21" name="Текст 8">
            <a:extLst>
              <a:ext uri="{FF2B5EF4-FFF2-40B4-BE49-F238E27FC236}">
                <a16:creationId xmlns="" xmlns:a16="http://schemas.microsoft.com/office/drawing/2014/main" id="{117290D4-820C-88F5-8D8E-36140563936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92102" y="1393371"/>
            <a:ext cx="5396956" cy="34485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8DBADCCD-F711-1DD5-0F0E-F2E60AFABE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955597943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с пиктограмм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>
            <a:extLst>
              <a:ext uri="{FF2B5EF4-FFF2-40B4-BE49-F238E27FC236}">
                <a16:creationId xmlns="" xmlns:a16="http://schemas.microsoft.com/office/drawing/2014/main" id="{0AA00F18-ADFA-8043-ADEA-3AA9955427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55193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13" name="Таблица 3">
            <a:extLst>
              <a:ext uri="{FF2B5EF4-FFF2-40B4-BE49-F238E27FC236}">
                <a16:creationId xmlns="" xmlns:a16="http://schemas.microsoft.com/office/drawing/2014/main" id="{B8C25934-A0CD-CF64-9C81-D49E3E7D002D}"/>
              </a:ext>
            </a:extLst>
          </p:cNvPr>
          <p:cNvSpPr>
            <a:spLocks noGrp="1"/>
          </p:cNvSpPr>
          <p:nvPr>
            <p:ph type="tbl" sz="quarter" idx="33" hasCustomPrompt="1"/>
          </p:nvPr>
        </p:nvSpPr>
        <p:spPr>
          <a:xfrm>
            <a:off x="587375" y="2241550"/>
            <a:ext cx="11017250" cy="38877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Таблица</a:t>
            </a:r>
          </a:p>
        </p:txBody>
      </p:sp>
      <p:sp>
        <p:nvSpPr>
          <p:cNvPr id="15" name="Рисунок 2">
            <a:extLst>
              <a:ext uri="{FF2B5EF4-FFF2-40B4-BE49-F238E27FC236}">
                <a16:creationId xmlns="" xmlns:a16="http://schemas.microsoft.com/office/drawing/2014/main" id="{1A36FC77-9C77-D66D-E345-F69F968DA5A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2958304" y="1384200"/>
            <a:ext cx="648000" cy="648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16" name="Рисунок 2">
            <a:extLst>
              <a:ext uri="{FF2B5EF4-FFF2-40B4-BE49-F238E27FC236}">
                <a16:creationId xmlns="" xmlns:a16="http://schemas.microsoft.com/office/drawing/2014/main" id="{9839E6F1-60DC-8BF8-0C34-9CFECD02DDAA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4845836" y="1384200"/>
            <a:ext cx="648000" cy="648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17" name="Рисунок 2">
            <a:extLst>
              <a:ext uri="{FF2B5EF4-FFF2-40B4-BE49-F238E27FC236}">
                <a16:creationId xmlns="" xmlns:a16="http://schemas.microsoft.com/office/drawing/2014/main" id="{78F890FB-AA19-7C9F-FB46-43B5C0915C59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6710121" y="1384200"/>
            <a:ext cx="648000" cy="648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18" name="Рисунок 2">
            <a:extLst>
              <a:ext uri="{FF2B5EF4-FFF2-40B4-BE49-F238E27FC236}">
                <a16:creationId xmlns="" xmlns:a16="http://schemas.microsoft.com/office/drawing/2014/main" id="{005484E4-6468-E22B-D622-4092114DC32A}"/>
              </a:ext>
            </a:extLst>
          </p:cNvPr>
          <p:cNvSpPr>
            <a:spLocks noGrp="1" noChangeAspect="1"/>
          </p:cNvSpPr>
          <p:nvPr>
            <p:ph type="pic" sz="quarter" idx="36"/>
          </p:nvPr>
        </p:nvSpPr>
        <p:spPr>
          <a:xfrm>
            <a:off x="8582155" y="1384200"/>
            <a:ext cx="648000" cy="648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19" name="Рисунок 2">
            <a:extLst>
              <a:ext uri="{FF2B5EF4-FFF2-40B4-BE49-F238E27FC236}">
                <a16:creationId xmlns="" xmlns:a16="http://schemas.microsoft.com/office/drawing/2014/main" id="{BE356483-66DA-2D09-E20E-0199D8F6A6B9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10461938" y="1384200"/>
            <a:ext cx="648000" cy="648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B931DD1F-3613-77DB-8BE4-DE2BA8EAE9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4019733705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без логотипа_бел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>
            <a:extLst>
              <a:ext uri="{FF2B5EF4-FFF2-40B4-BE49-F238E27FC236}">
                <a16:creationId xmlns="" xmlns:a16="http://schemas.microsoft.com/office/drawing/2014/main" id="{922F8A83-E842-0475-E790-8B032B4818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0452"/>
          </a:xfrm>
          <a:prstGeom prst="rect">
            <a:avLst/>
          </a:prstGeom>
        </p:spPr>
      </p:pic>
      <p:sp>
        <p:nvSpPr>
          <p:cNvPr id="11" name="Text Placeholder 4">
            <a:extLst>
              <a:ext uri="{FF2B5EF4-FFF2-40B4-BE49-F238E27FC236}">
                <a16:creationId xmlns="" xmlns:a16="http://schemas.microsoft.com/office/drawing/2014/main" id="{0FAD7B56-1E8C-2F4A-AC24-2312CDD0CE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31" y="5498092"/>
            <a:ext cx="6343083" cy="2734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smtClean="0"/>
              <a:t>ФГУП «РФЯЦ‒ВНИИТФ им. </a:t>
            </a:r>
            <a:r>
              <a:rPr lang="ru-RU" dirty="0" err="1" smtClean="0"/>
              <a:t>академ</a:t>
            </a:r>
            <a:r>
              <a:rPr lang="ru-RU" dirty="0" smtClean="0"/>
              <a:t>. Е.И. </a:t>
            </a:r>
            <a:r>
              <a:rPr lang="ru-RU" dirty="0" err="1" smtClean="0"/>
              <a:t>Забабахина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800344EA-ACBC-124C-B7D8-043D41CC07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4" y="1376363"/>
            <a:ext cx="8216901" cy="3673475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ct val="100000"/>
              </a:lnSpc>
              <a:defRPr lang="en-US" sz="4200" b="1" kern="1200" baseline="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Тема презентации</a:t>
            </a:r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="" xmlns:a16="http://schemas.microsoft.com/office/drawing/2014/main" id="{E108935E-A05C-3046-BAAC-1964DF45BE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375" y="5954497"/>
            <a:ext cx="5403726" cy="2734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b="1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ФИО</a:t>
            </a:r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="" xmlns:a16="http://schemas.microsoft.com/office/drawing/2014/main" id="{DE7B18D4-10AD-F940-8700-BB4E6513FE7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7376" y="6121179"/>
            <a:ext cx="5403726" cy="27349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Должность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="" xmlns:a16="http://schemas.microsoft.com/office/drawing/2014/main" id="{F57290F6-68D5-894F-B7B1-FBD98FC637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6" y="5071312"/>
            <a:ext cx="8216900" cy="2516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b="1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00.00.2023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045797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из плашек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Текст 2">
            <a:extLst>
              <a:ext uri="{FF2B5EF4-FFF2-40B4-BE49-F238E27FC236}">
                <a16:creationId xmlns="" xmlns:a16="http://schemas.microsoft.com/office/drawing/2014/main" id="{92A826DF-AE70-4D4A-89B8-071ABC9296C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463213" y="1813468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42" name="Текст 2">
            <a:extLst>
              <a:ext uri="{FF2B5EF4-FFF2-40B4-BE49-F238E27FC236}">
                <a16:creationId xmlns="" xmlns:a16="http://schemas.microsoft.com/office/drawing/2014/main" id="{8952BDFC-8B8D-BD4D-B92F-A459B1EFBE4D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587375" y="1808163"/>
            <a:ext cx="1655763" cy="648000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0" name="Text Placeholder 7">
            <a:extLst>
              <a:ext uri="{FF2B5EF4-FFF2-40B4-BE49-F238E27FC236}">
                <a16:creationId xmlns="" xmlns:a16="http://schemas.microsoft.com/office/drawing/2014/main" id="{3B3493CD-133A-AD40-9BD9-52866808B8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55193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42" name="Текст 2">
            <a:extLst>
              <a:ext uri="{FF2B5EF4-FFF2-40B4-BE49-F238E27FC236}">
                <a16:creationId xmlns="" xmlns:a16="http://schemas.microsoft.com/office/drawing/2014/main" id="{6627B16D-E499-8826-6765-7801C5FCD395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4335213" y="1813468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43" name="Текст 2">
            <a:extLst>
              <a:ext uri="{FF2B5EF4-FFF2-40B4-BE49-F238E27FC236}">
                <a16:creationId xmlns="" xmlns:a16="http://schemas.microsoft.com/office/drawing/2014/main" id="{CE6EC38F-171E-35C9-1158-97BF690EE341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6207213" y="1813468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44" name="Текст 2">
            <a:extLst>
              <a:ext uri="{FF2B5EF4-FFF2-40B4-BE49-F238E27FC236}">
                <a16:creationId xmlns="" xmlns:a16="http://schemas.microsoft.com/office/drawing/2014/main" id="{660A2D41-2032-C2F0-8470-3C15F7B23401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8079213" y="1813468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45" name="Текст 2">
            <a:extLst>
              <a:ext uri="{FF2B5EF4-FFF2-40B4-BE49-F238E27FC236}">
                <a16:creationId xmlns="" xmlns:a16="http://schemas.microsoft.com/office/drawing/2014/main" id="{235CBFA1-EBCD-4365-C27F-59C6D8611CD9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9951213" y="1813468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46" name="Текст 2">
            <a:extLst>
              <a:ext uri="{FF2B5EF4-FFF2-40B4-BE49-F238E27FC236}">
                <a16:creationId xmlns="" xmlns:a16="http://schemas.microsoft.com/office/drawing/2014/main" id="{E9DB6DEB-10AF-058C-E613-41207C08014E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2463213" y="2670115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47" name="Текст 2">
            <a:extLst>
              <a:ext uri="{FF2B5EF4-FFF2-40B4-BE49-F238E27FC236}">
                <a16:creationId xmlns="" xmlns:a16="http://schemas.microsoft.com/office/drawing/2014/main" id="{54823B5C-E380-9C7C-2BD2-1CDE4A734788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587375" y="2664810"/>
            <a:ext cx="1655763" cy="648000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8" name="Текст 2">
            <a:extLst>
              <a:ext uri="{FF2B5EF4-FFF2-40B4-BE49-F238E27FC236}">
                <a16:creationId xmlns="" xmlns:a16="http://schemas.microsoft.com/office/drawing/2014/main" id="{16B468E9-B3AF-65AC-E184-186A359AA39C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4335213" y="2670115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49" name="Текст 2">
            <a:extLst>
              <a:ext uri="{FF2B5EF4-FFF2-40B4-BE49-F238E27FC236}">
                <a16:creationId xmlns="" xmlns:a16="http://schemas.microsoft.com/office/drawing/2014/main" id="{417BF0F2-4D05-10D9-36D6-55F91BE77570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6207213" y="2670115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50" name="Текст 2">
            <a:extLst>
              <a:ext uri="{FF2B5EF4-FFF2-40B4-BE49-F238E27FC236}">
                <a16:creationId xmlns="" xmlns:a16="http://schemas.microsoft.com/office/drawing/2014/main" id="{7210E3A9-1D94-3F66-CF4F-499A17E7A035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8079213" y="2670115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51" name="Текст 2">
            <a:extLst>
              <a:ext uri="{FF2B5EF4-FFF2-40B4-BE49-F238E27FC236}">
                <a16:creationId xmlns="" xmlns:a16="http://schemas.microsoft.com/office/drawing/2014/main" id="{D6185A1C-779D-C13F-415F-C17F23736BB1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9951213" y="2670115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52" name="Текст 2">
            <a:extLst>
              <a:ext uri="{FF2B5EF4-FFF2-40B4-BE49-F238E27FC236}">
                <a16:creationId xmlns="" xmlns:a16="http://schemas.microsoft.com/office/drawing/2014/main" id="{CF54BE5A-B0B6-268A-9AD5-06AC3C987F6E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2463213" y="3541202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53" name="Текст 2">
            <a:extLst>
              <a:ext uri="{FF2B5EF4-FFF2-40B4-BE49-F238E27FC236}">
                <a16:creationId xmlns="" xmlns:a16="http://schemas.microsoft.com/office/drawing/2014/main" id="{38A6666E-8DC7-5D1E-0619-ABFC6CD4B8FE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587375" y="3535897"/>
            <a:ext cx="1655763" cy="648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4" name="Текст 2">
            <a:extLst>
              <a:ext uri="{FF2B5EF4-FFF2-40B4-BE49-F238E27FC236}">
                <a16:creationId xmlns="" xmlns:a16="http://schemas.microsoft.com/office/drawing/2014/main" id="{DF3975C9-AB8A-4D87-6AFB-E17C539C62D7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4335213" y="3541202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55" name="Текст 2">
            <a:extLst>
              <a:ext uri="{FF2B5EF4-FFF2-40B4-BE49-F238E27FC236}">
                <a16:creationId xmlns="" xmlns:a16="http://schemas.microsoft.com/office/drawing/2014/main" id="{B3330345-B846-8D3E-0905-C7D225430D25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6207213" y="3541202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56" name="Текст 2">
            <a:extLst>
              <a:ext uri="{FF2B5EF4-FFF2-40B4-BE49-F238E27FC236}">
                <a16:creationId xmlns="" xmlns:a16="http://schemas.microsoft.com/office/drawing/2014/main" id="{DF51D282-DC37-BBD3-88CE-C7F0A89366C9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8079213" y="3541202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57" name="Текст 2">
            <a:extLst>
              <a:ext uri="{FF2B5EF4-FFF2-40B4-BE49-F238E27FC236}">
                <a16:creationId xmlns="" xmlns:a16="http://schemas.microsoft.com/office/drawing/2014/main" id="{838748AB-25A6-B602-1444-C45548D75F0E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9951213" y="3541202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58" name="Текст 2">
            <a:extLst>
              <a:ext uri="{FF2B5EF4-FFF2-40B4-BE49-F238E27FC236}">
                <a16:creationId xmlns="" xmlns:a16="http://schemas.microsoft.com/office/drawing/2014/main" id="{5F396E8B-9AE9-65E6-BE2F-5CD8F0B6A0C1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2463213" y="4397850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59" name="Текст 2">
            <a:extLst>
              <a:ext uri="{FF2B5EF4-FFF2-40B4-BE49-F238E27FC236}">
                <a16:creationId xmlns="" xmlns:a16="http://schemas.microsoft.com/office/drawing/2014/main" id="{8C839A02-22CD-DE36-2AA8-89C58E525BC2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587375" y="4392545"/>
            <a:ext cx="1655763" cy="64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0" name="Текст 2">
            <a:extLst>
              <a:ext uri="{FF2B5EF4-FFF2-40B4-BE49-F238E27FC236}">
                <a16:creationId xmlns="" xmlns:a16="http://schemas.microsoft.com/office/drawing/2014/main" id="{7C64B169-6E80-943F-34C3-A7AB41D377C9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4335213" y="4397850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61" name="Текст 2">
            <a:extLst>
              <a:ext uri="{FF2B5EF4-FFF2-40B4-BE49-F238E27FC236}">
                <a16:creationId xmlns="" xmlns:a16="http://schemas.microsoft.com/office/drawing/2014/main" id="{B56A20B1-789B-CDDB-3ECB-7548991822D8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6207213" y="4397850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62" name="Текст 2">
            <a:extLst>
              <a:ext uri="{FF2B5EF4-FFF2-40B4-BE49-F238E27FC236}">
                <a16:creationId xmlns="" xmlns:a16="http://schemas.microsoft.com/office/drawing/2014/main" id="{71E9F4B0-DE89-80E5-9543-8D0BC0B06929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8079213" y="4397850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63" name="Текст 2">
            <a:extLst>
              <a:ext uri="{FF2B5EF4-FFF2-40B4-BE49-F238E27FC236}">
                <a16:creationId xmlns="" xmlns:a16="http://schemas.microsoft.com/office/drawing/2014/main" id="{CE999482-E148-008F-CA1F-B07CCF0C654F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9951213" y="4397850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64" name="Текст 2">
            <a:extLst>
              <a:ext uri="{FF2B5EF4-FFF2-40B4-BE49-F238E27FC236}">
                <a16:creationId xmlns="" xmlns:a16="http://schemas.microsoft.com/office/drawing/2014/main" id="{F205D062-3A47-5845-D054-4EBCA8D342A5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2463213" y="5268938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65" name="Текст 2">
            <a:extLst>
              <a:ext uri="{FF2B5EF4-FFF2-40B4-BE49-F238E27FC236}">
                <a16:creationId xmlns="" xmlns:a16="http://schemas.microsoft.com/office/drawing/2014/main" id="{AB89FF3B-E85A-3E05-4EB5-487AAE80EF3F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587375" y="5263633"/>
            <a:ext cx="1655763" cy="648000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6" name="Текст 2">
            <a:extLst>
              <a:ext uri="{FF2B5EF4-FFF2-40B4-BE49-F238E27FC236}">
                <a16:creationId xmlns="" xmlns:a16="http://schemas.microsoft.com/office/drawing/2014/main" id="{A1A88CC5-486B-272D-4316-298C4552D496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4335213" y="5268938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67" name="Текст 2">
            <a:extLst>
              <a:ext uri="{FF2B5EF4-FFF2-40B4-BE49-F238E27FC236}">
                <a16:creationId xmlns="" xmlns:a16="http://schemas.microsoft.com/office/drawing/2014/main" id="{58609AE6-EDFA-37C4-9468-18D642C14325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6207213" y="5268938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68" name="Текст 2">
            <a:extLst>
              <a:ext uri="{FF2B5EF4-FFF2-40B4-BE49-F238E27FC236}">
                <a16:creationId xmlns="" xmlns:a16="http://schemas.microsoft.com/office/drawing/2014/main" id="{1965F356-4823-594F-C724-D65F7CE32292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>
            <a:off x="8079213" y="5268938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69" name="Текст 2">
            <a:extLst>
              <a:ext uri="{FF2B5EF4-FFF2-40B4-BE49-F238E27FC236}">
                <a16:creationId xmlns="" xmlns:a16="http://schemas.microsoft.com/office/drawing/2014/main" id="{86D1007D-DE8A-6213-7ED9-FF8B4D1733CC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9951213" y="5268938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57119E6A-A115-1058-7744-55B5156F01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53988356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из плашек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Текст 2">
            <a:extLst>
              <a:ext uri="{FF2B5EF4-FFF2-40B4-BE49-F238E27FC236}">
                <a16:creationId xmlns="" xmlns:a16="http://schemas.microsoft.com/office/drawing/2014/main" id="{8CC0802F-A693-EA7E-4932-A94ED7B7B896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844819" y="1592262"/>
            <a:ext cx="3271569" cy="649288"/>
          </a:xfrm>
          <a:prstGeom prst="rect">
            <a:avLst/>
          </a:prstGeom>
          <a:solidFill>
            <a:schemeClr val="accent2"/>
          </a:solidFill>
        </p:spPr>
        <p:txBody>
          <a:bodyPr lIns="68400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8" name="Рисунок 2">
            <a:extLst>
              <a:ext uri="{FF2B5EF4-FFF2-40B4-BE49-F238E27FC236}">
                <a16:creationId xmlns="" xmlns:a16="http://schemas.microsoft.com/office/drawing/2014/main" id="{C7CA6135-B67E-FC0A-E453-6C5701F51662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587375" y="1556906"/>
            <a:ext cx="720725" cy="7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0" name="Текст 2">
            <a:extLst>
              <a:ext uri="{FF2B5EF4-FFF2-40B4-BE49-F238E27FC236}">
                <a16:creationId xmlns="" xmlns:a16="http://schemas.microsoft.com/office/drawing/2014/main" id="{82C59479-BA62-18E8-B956-E91A3781176A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9948862" y="1592263"/>
            <a:ext cx="1653787" cy="6492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35" name="Текст 2">
            <a:extLst>
              <a:ext uri="{FF2B5EF4-FFF2-40B4-BE49-F238E27FC236}">
                <a16:creationId xmlns="" xmlns:a16="http://schemas.microsoft.com/office/drawing/2014/main" id="{4EEA9A5B-B966-7B64-BB01-64F82BF2113D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844819" y="2457636"/>
            <a:ext cx="3271569" cy="64928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68400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8" name="Текст 2">
            <a:extLst>
              <a:ext uri="{FF2B5EF4-FFF2-40B4-BE49-F238E27FC236}">
                <a16:creationId xmlns="" xmlns:a16="http://schemas.microsoft.com/office/drawing/2014/main" id="{C99DCF64-8484-7AF2-AB5B-998703610DC3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9948862" y="2457637"/>
            <a:ext cx="1653787" cy="6492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39" name="Текст 2">
            <a:extLst>
              <a:ext uri="{FF2B5EF4-FFF2-40B4-BE49-F238E27FC236}">
                <a16:creationId xmlns="" xmlns:a16="http://schemas.microsoft.com/office/drawing/2014/main" id="{28297D09-C7A9-888F-2FF4-267EE03D333B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844819" y="3321604"/>
            <a:ext cx="3271569" cy="649288"/>
          </a:xfrm>
          <a:prstGeom prst="rect">
            <a:avLst/>
          </a:prstGeom>
          <a:solidFill>
            <a:schemeClr val="accent3"/>
          </a:solidFill>
        </p:spPr>
        <p:txBody>
          <a:bodyPr lIns="68400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2" name="Текст 2">
            <a:extLst>
              <a:ext uri="{FF2B5EF4-FFF2-40B4-BE49-F238E27FC236}">
                <a16:creationId xmlns="" xmlns:a16="http://schemas.microsoft.com/office/drawing/2014/main" id="{F443B9E2-8B0C-3ED8-30EE-676E3528BC54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9948862" y="3321605"/>
            <a:ext cx="1653787" cy="6492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70" name="Text Placeholder 7">
            <a:extLst>
              <a:ext uri="{FF2B5EF4-FFF2-40B4-BE49-F238E27FC236}">
                <a16:creationId xmlns="" xmlns:a16="http://schemas.microsoft.com/office/drawing/2014/main" id="{16D288A2-7682-6A13-80E9-BC31C59DBB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55193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136" name="Текст 2">
            <a:extLst>
              <a:ext uri="{FF2B5EF4-FFF2-40B4-BE49-F238E27FC236}">
                <a16:creationId xmlns="" xmlns:a16="http://schemas.microsoft.com/office/drawing/2014/main" id="{522076BC-0DAB-A709-808B-9F12E261D9AF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8088164" y="1592263"/>
            <a:ext cx="1653787" cy="6492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37" name="Текст 2">
            <a:extLst>
              <a:ext uri="{FF2B5EF4-FFF2-40B4-BE49-F238E27FC236}">
                <a16:creationId xmlns="" xmlns:a16="http://schemas.microsoft.com/office/drawing/2014/main" id="{2FBC5784-B234-E4A8-534D-762F000142FA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8088164" y="2457637"/>
            <a:ext cx="1653787" cy="6492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38" name="Текст 2">
            <a:extLst>
              <a:ext uri="{FF2B5EF4-FFF2-40B4-BE49-F238E27FC236}">
                <a16:creationId xmlns="" xmlns:a16="http://schemas.microsoft.com/office/drawing/2014/main" id="{C4EBB39D-BF25-519B-1DF2-C0407C72F92F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8088164" y="3321605"/>
            <a:ext cx="1653787" cy="6492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39" name="Текст 2">
            <a:extLst>
              <a:ext uri="{FF2B5EF4-FFF2-40B4-BE49-F238E27FC236}">
                <a16:creationId xmlns="" xmlns:a16="http://schemas.microsoft.com/office/drawing/2014/main" id="{A660D909-E29C-AC02-7C3D-5B487097CED9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6206201" y="1592263"/>
            <a:ext cx="1653787" cy="6492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40" name="Текст 2">
            <a:extLst>
              <a:ext uri="{FF2B5EF4-FFF2-40B4-BE49-F238E27FC236}">
                <a16:creationId xmlns="" xmlns:a16="http://schemas.microsoft.com/office/drawing/2014/main" id="{006FE63B-00BB-A17F-94D9-3A8F6013FFC2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6206201" y="2457637"/>
            <a:ext cx="1653787" cy="6492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41" name="Текст 2">
            <a:extLst>
              <a:ext uri="{FF2B5EF4-FFF2-40B4-BE49-F238E27FC236}">
                <a16:creationId xmlns="" xmlns:a16="http://schemas.microsoft.com/office/drawing/2014/main" id="{5C037B08-E98B-9CBF-9641-5B3EE39C6A23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6206201" y="3321605"/>
            <a:ext cx="1653787" cy="6492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42" name="Текст 2">
            <a:extLst>
              <a:ext uri="{FF2B5EF4-FFF2-40B4-BE49-F238E27FC236}">
                <a16:creationId xmlns="" xmlns:a16="http://schemas.microsoft.com/office/drawing/2014/main" id="{C0EFA73D-EB76-6376-2A6A-4A4852D88750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4345504" y="1592263"/>
            <a:ext cx="1653787" cy="6492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43" name="Текст 2">
            <a:extLst>
              <a:ext uri="{FF2B5EF4-FFF2-40B4-BE49-F238E27FC236}">
                <a16:creationId xmlns="" xmlns:a16="http://schemas.microsoft.com/office/drawing/2014/main" id="{1EE84634-1129-2A7F-1EA4-A2B4759D7EE4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4345504" y="2457637"/>
            <a:ext cx="1653787" cy="6492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44" name="Текст 2">
            <a:extLst>
              <a:ext uri="{FF2B5EF4-FFF2-40B4-BE49-F238E27FC236}">
                <a16:creationId xmlns="" xmlns:a16="http://schemas.microsoft.com/office/drawing/2014/main" id="{A5F76797-8D70-7699-7E7D-D396A6435E68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4345504" y="3321605"/>
            <a:ext cx="1653787" cy="6492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51" name="Text Placeholder 7">
            <a:extLst>
              <a:ext uri="{FF2B5EF4-FFF2-40B4-BE49-F238E27FC236}">
                <a16:creationId xmlns="" xmlns:a16="http://schemas.microsoft.com/office/drawing/2014/main" id="{EB1A7F6A-337F-8D64-0D10-4CF27FC81A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7550" y="4641226"/>
            <a:ext cx="5390500" cy="6297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52" name="Text Placeholder 7">
            <a:extLst>
              <a:ext uri="{FF2B5EF4-FFF2-40B4-BE49-F238E27FC236}">
                <a16:creationId xmlns="" xmlns:a16="http://schemas.microsoft.com/office/drawing/2014/main" id="{377BFA82-CCA9-D7BE-8C81-C75F16D8D3B8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>
            <a:off x="597550" y="5510230"/>
            <a:ext cx="5390500" cy="6297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53" name="Text Placeholder 7">
            <a:extLst>
              <a:ext uri="{FF2B5EF4-FFF2-40B4-BE49-F238E27FC236}">
                <a16:creationId xmlns="" xmlns:a16="http://schemas.microsoft.com/office/drawing/2014/main" id="{FD2C3A82-2FF0-15DC-011F-9B83967CEE23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6212287" y="4641226"/>
            <a:ext cx="5390500" cy="6297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54" name="Text Placeholder 7">
            <a:extLst>
              <a:ext uri="{FF2B5EF4-FFF2-40B4-BE49-F238E27FC236}">
                <a16:creationId xmlns="" xmlns:a16="http://schemas.microsoft.com/office/drawing/2014/main" id="{41711CBB-A071-828A-D610-422DC5EA3B88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6212287" y="5510230"/>
            <a:ext cx="5390500" cy="6297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4" name="Рисунок 2">
            <a:extLst>
              <a:ext uri="{FF2B5EF4-FFF2-40B4-BE49-F238E27FC236}">
                <a16:creationId xmlns="" xmlns:a16="http://schemas.microsoft.com/office/drawing/2014/main" id="{61487AA4-C482-133E-239D-46C953E05D85}"/>
              </a:ext>
            </a:extLst>
          </p:cNvPr>
          <p:cNvSpPr>
            <a:spLocks noGrp="1" noChangeAspect="1"/>
          </p:cNvSpPr>
          <p:nvPr>
            <p:ph type="pic" sz="quarter" idx="105"/>
          </p:nvPr>
        </p:nvSpPr>
        <p:spPr>
          <a:xfrm>
            <a:off x="587375" y="2430965"/>
            <a:ext cx="720725" cy="7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25" name="Рисунок 2">
            <a:extLst>
              <a:ext uri="{FF2B5EF4-FFF2-40B4-BE49-F238E27FC236}">
                <a16:creationId xmlns="" xmlns:a16="http://schemas.microsoft.com/office/drawing/2014/main" id="{9AB0AA4B-2727-F157-03E2-DA109237C076}"/>
              </a:ext>
            </a:extLst>
          </p:cNvPr>
          <p:cNvSpPr>
            <a:spLocks noGrp="1" noChangeAspect="1"/>
          </p:cNvSpPr>
          <p:nvPr>
            <p:ph type="pic" sz="quarter" idx="106"/>
          </p:nvPr>
        </p:nvSpPr>
        <p:spPr>
          <a:xfrm>
            <a:off x="587375" y="3291577"/>
            <a:ext cx="720725" cy="7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807768BC-1D28-CD47-0D93-06BB345B67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724812837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иаграмма 2">
            <a:extLst>
              <a:ext uri="{FF2B5EF4-FFF2-40B4-BE49-F238E27FC236}">
                <a16:creationId xmlns="" xmlns:a16="http://schemas.microsoft.com/office/drawing/2014/main" id="{809D8C6F-5207-4C4E-AAA9-BE80067AE9FD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587375" y="2024063"/>
            <a:ext cx="11017250" cy="4105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8" name="Текст 8">
            <a:extLst>
              <a:ext uri="{FF2B5EF4-FFF2-40B4-BE49-F238E27FC236}">
                <a16:creationId xmlns="" xmlns:a16="http://schemas.microsoft.com/office/drawing/2014/main" id="{6FF68EE2-6704-5345-9A3B-E83BE5C8067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6889" y="1400996"/>
            <a:ext cx="5414414" cy="44176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="" xmlns:a16="http://schemas.microsoft.com/office/drawing/2014/main" id="{0953CD32-3F4C-C430-A832-F29FE5AE03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908FFD71-FBF1-24DD-40DC-2A92BAFBC0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142727852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8">
            <a:extLst>
              <a:ext uri="{FF2B5EF4-FFF2-40B4-BE49-F238E27FC236}">
                <a16:creationId xmlns="" xmlns:a16="http://schemas.microsoft.com/office/drawing/2014/main" id="{8F043A65-E06E-CF4E-ADF6-48C8A1BE547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7375" y="1423414"/>
            <a:ext cx="3529013" cy="470592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Диаграмма 2">
            <a:extLst>
              <a:ext uri="{FF2B5EF4-FFF2-40B4-BE49-F238E27FC236}">
                <a16:creationId xmlns="" xmlns:a16="http://schemas.microsoft.com/office/drawing/2014/main" id="{DF18C037-F222-356C-6915-C1BCF9FFA06C}"/>
              </a:ext>
            </a:extLst>
          </p:cNvPr>
          <p:cNvSpPr>
            <a:spLocks noGrp="1"/>
          </p:cNvSpPr>
          <p:nvPr>
            <p:ph type="chart" sz="quarter" idx="27" hasCustomPrompt="1"/>
          </p:nvPr>
        </p:nvSpPr>
        <p:spPr>
          <a:xfrm>
            <a:off x="4346026" y="2024063"/>
            <a:ext cx="7258599" cy="4105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13" name="Текст 8">
            <a:extLst>
              <a:ext uri="{FF2B5EF4-FFF2-40B4-BE49-F238E27FC236}">
                <a16:creationId xmlns="" xmlns:a16="http://schemas.microsoft.com/office/drawing/2014/main" id="{95D5C5CA-E356-A83A-D04F-5D754E8C4A5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320858" y="1398768"/>
            <a:ext cx="7272337" cy="44176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="" xmlns:a16="http://schemas.microsoft.com/office/drawing/2014/main" id="{8D75477E-5E9C-A152-A41A-843CF6C821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FF015C41-BC62-73F9-39B9-61B55E5F96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600668981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диаграммы с пиктограмм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Диаграмма 2">
            <a:extLst>
              <a:ext uri="{FF2B5EF4-FFF2-40B4-BE49-F238E27FC236}">
                <a16:creationId xmlns="" xmlns:a16="http://schemas.microsoft.com/office/drawing/2014/main" id="{2CC7908E-72CA-325D-DFB0-C1B4C3A87387}"/>
              </a:ext>
            </a:extLst>
          </p:cNvPr>
          <p:cNvSpPr>
            <a:spLocks noGrp="1"/>
          </p:cNvSpPr>
          <p:nvPr>
            <p:ph type="chart" sz="quarter" idx="64" hasCustomPrompt="1"/>
          </p:nvPr>
        </p:nvSpPr>
        <p:spPr>
          <a:xfrm>
            <a:off x="1529397" y="3119361"/>
            <a:ext cx="4458651" cy="25781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60" name="Рисунок 2">
            <a:extLst>
              <a:ext uri="{FF2B5EF4-FFF2-40B4-BE49-F238E27FC236}">
                <a16:creationId xmlns="" xmlns:a16="http://schemas.microsoft.com/office/drawing/2014/main" id="{90DEEFFD-F12C-8B21-F3F1-9186523CC5ED}"/>
              </a:ext>
            </a:extLst>
          </p:cNvPr>
          <p:cNvSpPr>
            <a:spLocks noGrp="1"/>
          </p:cNvSpPr>
          <p:nvPr>
            <p:ph type="pic" sz="quarter" idx="72"/>
          </p:nvPr>
        </p:nvSpPr>
        <p:spPr>
          <a:xfrm>
            <a:off x="587375" y="1990533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61" name="Текст 8">
            <a:extLst>
              <a:ext uri="{FF2B5EF4-FFF2-40B4-BE49-F238E27FC236}">
                <a16:creationId xmlns="" xmlns:a16="http://schemas.microsoft.com/office/drawing/2014/main" id="{CAADB8FC-7894-0975-E0BD-0FAE2BBB386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7375" y="1172439"/>
            <a:ext cx="5400675" cy="41076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63" name="Текст 8">
            <a:extLst>
              <a:ext uri="{FF2B5EF4-FFF2-40B4-BE49-F238E27FC236}">
                <a16:creationId xmlns="" xmlns:a16="http://schemas.microsoft.com/office/drawing/2014/main" id="{46D2D75E-C286-5588-FAC3-C5167782E260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1523999" y="2043056"/>
            <a:ext cx="4464050" cy="3521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4" name="Текст 8">
            <a:extLst>
              <a:ext uri="{FF2B5EF4-FFF2-40B4-BE49-F238E27FC236}">
                <a16:creationId xmlns="" xmlns:a16="http://schemas.microsoft.com/office/drawing/2014/main" id="{7492F500-18C3-48AE-9FCC-FE4BE2DF83A9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1524000" y="2398713"/>
            <a:ext cx="4464050" cy="48629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70" name="Диаграмма 2">
            <a:extLst>
              <a:ext uri="{FF2B5EF4-FFF2-40B4-BE49-F238E27FC236}">
                <a16:creationId xmlns="" xmlns:a16="http://schemas.microsoft.com/office/drawing/2014/main" id="{28A22825-02DA-F55E-6F36-DFCCC345872B}"/>
              </a:ext>
            </a:extLst>
          </p:cNvPr>
          <p:cNvSpPr>
            <a:spLocks noGrp="1"/>
          </p:cNvSpPr>
          <p:nvPr>
            <p:ph type="chart" sz="quarter" idx="76" hasCustomPrompt="1"/>
          </p:nvPr>
        </p:nvSpPr>
        <p:spPr>
          <a:xfrm>
            <a:off x="7146426" y="3119361"/>
            <a:ext cx="4458651" cy="25781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76" name="Рисунок 2">
            <a:extLst>
              <a:ext uri="{FF2B5EF4-FFF2-40B4-BE49-F238E27FC236}">
                <a16:creationId xmlns="" xmlns:a16="http://schemas.microsoft.com/office/drawing/2014/main" id="{EE37B49B-A65F-A9DF-E70F-C35B2CB92F62}"/>
              </a:ext>
            </a:extLst>
          </p:cNvPr>
          <p:cNvSpPr>
            <a:spLocks noGrp="1"/>
          </p:cNvSpPr>
          <p:nvPr>
            <p:ph type="pic" sz="quarter" idx="82"/>
          </p:nvPr>
        </p:nvSpPr>
        <p:spPr>
          <a:xfrm>
            <a:off x="6204404" y="1990533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77" name="Текст 8">
            <a:extLst>
              <a:ext uri="{FF2B5EF4-FFF2-40B4-BE49-F238E27FC236}">
                <a16:creationId xmlns="" xmlns:a16="http://schemas.microsoft.com/office/drawing/2014/main" id="{9E37E241-FACF-28C6-BB03-EF475D29A886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7141028" y="2043056"/>
            <a:ext cx="4464050" cy="3521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78" name="Текст 8">
            <a:extLst>
              <a:ext uri="{FF2B5EF4-FFF2-40B4-BE49-F238E27FC236}">
                <a16:creationId xmlns="" xmlns:a16="http://schemas.microsoft.com/office/drawing/2014/main" id="{D8D5472A-C5E4-9AE2-9852-891C2822E262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7141029" y="2398713"/>
            <a:ext cx="4464050" cy="48629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79" name="Text Placeholder 7">
            <a:extLst>
              <a:ext uri="{FF2B5EF4-FFF2-40B4-BE49-F238E27FC236}">
                <a16:creationId xmlns="" xmlns:a16="http://schemas.microsoft.com/office/drawing/2014/main" id="{4A43EEB6-AED7-F9FB-84E0-6472185671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F90E8E6F-C5C5-5EBF-8844-8BA00F1E6A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635608134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диа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Диаграмма 2">
            <a:extLst>
              <a:ext uri="{FF2B5EF4-FFF2-40B4-BE49-F238E27FC236}">
                <a16:creationId xmlns="" xmlns:a16="http://schemas.microsoft.com/office/drawing/2014/main" id="{9A58534E-C314-1FA7-4015-EA8E9679ECB2}"/>
              </a:ext>
            </a:extLst>
          </p:cNvPr>
          <p:cNvSpPr>
            <a:spLocks noGrp="1"/>
          </p:cNvSpPr>
          <p:nvPr>
            <p:ph type="chart" sz="quarter" idx="27" hasCustomPrompt="1"/>
          </p:nvPr>
        </p:nvSpPr>
        <p:spPr>
          <a:xfrm>
            <a:off x="6203949" y="2024454"/>
            <a:ext cx="5400675" cy="19442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29" name="Текст 8">
            <a:extLst>
              <a:ext uri="{FF2B5EF4-FFF2-40B4-BE49-F238E27FC236}">
                <a16:creationId xmlns="" xmlns:a16="http://schemas.microsoft.com/office/drawing/2014/main" id="{58378611-9CD2-91CB-E9CE-1EF69896F18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02751" y="4205141"/>
            <a:ext cx="5401873" cy="170829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16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="" xmlns:a16="http://schemas.microsoft.com/office/drawing/2014/main" id="{2B45FBFB-E7A6-7924-D8ED-6CD6C6EFDDFB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6195562" y="1399774"/>
            <a:ext cx="5400675" cy="34914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32" name="Диаграмма 2">
            <a:extLst>
              <a:ext uri="{FF2B5EF4-FFF2-40B4-BE49-F238E27FC236}">
                <a16:creationId xmlns="" xmlns:a16="http://schemas.microsoft.com/office/drawing/2014/main" id="{52C87DFB-EB14-0FA1-C31E-2020DA80C135}"/>
              </a:ext>
            </a:extLst>
          </p:cNvPr>
          <p:cNvSpPr>
            <a:spLocks noGrp="1"/>
          </p:cNvSpPr>
          <p:nvPr>
            <p:ph type="chart" sz="quarter" idx="74" hasCustomPrompt="1"/>
          </p:nvPr>
        </p:nvSpPr>
        <p:spPr>
          <a:xfrm>
            <a:off x="587273" y="2024454"/>
            <a:ext cx="5400675" cy="19442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33" name="Текст 8">
            <a:extLst>
              <a:ext uri="{FF2B5EF4-FFF2-40B4-BE49-F238E27FC236}">
                <a16:creationId xmlns="" xmlns:a16="http://schemas.microsoft.com/office/drawing/2014/main" id="{3ED00A07-616F-7650-FA31-5ED57881CE05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586075" y="4205141"/>
            <a:ext cx="5401873" cy="170829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16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34" name="Текст 8">
            <a:extLst>
              <a:ext uri="{FF2B5EF4-FFF2-40B4-BE49-F238E27FC236}">
                <a16:creationId xmlns="" xmlns:a16="http://schemas.microsoft.com/office/drawing/2014/main" id="{74AEC244-9CAB-A55A-A650-B8499F6D21E5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578886" y="1399774"/>
            <a:ext cx="5400675" cy="34914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="" xmlns:a16="http://schemas.microsoft.com/office/drawing/2014/main" id="{AD33F044-47CC-0ACE-1FFB-E13D15476E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A00F9994-8E94-8CFD-89D7-049354D4A8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716477108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диа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Диаграмма 2">
            <a:extLst>
              <a:ext uri="{FF2B5EF4-FFF2-40B4-BE49-F238E27FC236}">
                <a16:creationId xmlns="" xmlns:a16="http://schemas.microsoft.com/office/drawing/2014/main" id="{9332A1FC-438B-5CCB-DEEC-12D324ADFD20}"/>
              </a:ext>
            </a:extLst>
          </p:cNvPr>
          <p:cNvSpPr>
            <a:spLocks noGrp="1"/>
          </p:cNvSpPr>
          <p:nvPr>
            <p:ph type="chart" sz="quarter" idx="74" hasCustomPrompt="1"/>
          </p:nvPr>
        </p:nvSpPr>
        <p:spPr>
          <a:xfrm>
            <a:off x="587273" y="2024454"/>
            <a:ext cx="3529115" cy="19442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33" name="Текст 8">
            <a:extLst>
              <a:ext uri="{FF2B5EF4-FFF2-40B4-BE49-F238E27FC236}">
                <a16:creationId xmlns="" xmlns:a16="http://schemas.microsoft.com/office/drawing/2014/main" id="{34B5ABD6-CCA8-4F5F-B564-4FDC109D4955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586076" y="4205141"/>
            <a:ext cx="3529898" cy="170829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16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34" name="Текст 8">
            <a:extLst>
              <a:ext uri="{FF2B5EF4-FFF2-40B4-BE49-F238E27FC236}">
                <a16:creationId xmlns="" xmlns:a16="http://schemas.microsoft.com/office/drawing/2014/main" id="{6285FE3F-FE7A-DC59-ECD9-1B8F691D3BCB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578886" y="1399774"/>
            <a:ext cx="3529115" cy="34914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35" name="Диаграмма 2">
            <a:extLst>
              <a:ext uri="{FF2B5EF4-FFF2-40B4-BE49-F238E27FC236}">
                <a16:creationId xmlns="" xmlns:a16="http://schemas.microsoft.com/office/drawing/2014/main" id="{A56546FC-3F83-BB32-5EEA-218E63B99A4D}"/>
              </a:ext>
            </a:extLst>
          </p:cNvPr>
          <p:cNvSpPr>
            <a:spLocks noGrp="1"/>
          </p:cNvSpPr>
          <p:nvPr>
            <p:ph type="chart" sz="quarter" idx="77" hasCustomPrompt="1"/>
          </p:nvPr>
        </p:nvSpPr>
        <p:spPr>
          <a:xfrm>
            <a:off x="4340789" y="2024454"/>
            <a:ext cx="3529115" cy="19442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36" name="Текст 8">
            <a:extLst>
              <a:ext uri="{FF2B5EF4-FFF2-40B4-BE49-F238E27FC236}">
                <a16:creationId xmlns="" xmlns:a16="http://schemas.microsoft.com/office/drawing/2014/main" id="{382FD87C-871F-9876-3854-F0EFB5AD4695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4339592" y="4205141"/>
            <a:ext cx="3529898" cy="170829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16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37" name="Текст 8">
            <a:extLst>
              <a:ext uri="{FF2B5EF4-FFF2-40B4-BE49-F238E27FC236}">
                <a16:creationId xmlns="" xmlns:a16="http://schemas.microsoft.com/office/drawing/2014/main" id="{73AD3830-B48C-CA0E-1E8C-EE4AE6102860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4332402" y="1399774"/>
            <a:ext cx="3529115" cy="34914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38" name="Диаграмма 2">
            <a:extLst>
              <a:ext uri="{FF2B5EF4-FFF2-40B4-BE49-F238E27FC236}">
                <a16:creationId xmlns="" xmlns:a16="http://schemas.microsoft.com/office/drawing/2014/main" id="{6EFDFC72-5780-F368-E590-660A0EE23846}"/>
              </a:ext>
            </a:extLst>
          </p:cNvPr>
          <p:cNvSpPr>
            <a:spLocks noGrp="1"/>
          </p:cNvSpPr>
          <p:nvPr>
            <p:ph type="chart" sz="quarter" idx="80" hasCustomPrompt="1"/>
          </p:nvPr>
        </p:nvSpPr>
        <p:spPr>
          <a:xfrm>
            <a:off x="8081516" y="2024454"/>
            <a:ext cx="3529115" cy="19442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39" name="Текст 8">
            <a:extLst>
              <a:ext uri="{FF2B5EF4-FFF2-40B4-BE49-F238E27FC236}">
                <a16:creationId xmlns="" xmlns:a16="http://schemas.microsoft.com/office/drawing/2014/main" id="{E8664960-5641-BEED-4F9F-BC6ED60E882B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8080319" y="4205141"/>
            <a:ext cx="3529898" cy="170829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16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40" name="Текст 8">
            <a:extLst>
              <a:ext uri="{FF2B5EF4-FFF2-40B4-BE49-F238E27FC236}">
                <a16:creationId xmlns="" xmlns:a16="http://schemas.microsoft.com/office/drawing/2014/main" id="{A4B19F3D-F3D1-598F-C7EF-A4E53A5D9F34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8073129" y="1399774"/>
            <a:ext cx="3529115" cy="34914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41" name="Text Placeholder 7">
            <a:extLst>
              <a:ext uri="{FF2B5EF4-FFF2-40B4-BE49-F238E27FC236}">
                <a16:creationId xmlns="" xmlns:a16="http://schemas.microsoft.com/office/drawing/2014/main" id="{61CF785E-7369-6A9F-8EF2-9D40D6CE99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B4BCD9A1-DCDF-5577-B801-0931D59399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603059669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 с пиктограмм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Текст 8">
            <a:extLst>
              <a:ext uri="{FF2B5EF4-FFF2-40B4-BE49-F238E27FC236}">
                <a16:creationId xmlns="" xmlns:a16="http://schemas.microsoft.com/office/drawing/2014/main" id="{361E8B1C-5F24-22C2-0755-E87E7BAB88D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75613" y="3128286"/>
            <a:ext cx="3529012" cy="37578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18" name="Текст 8">
            <a:extLst>
              <a:ext uri="{FF2B5EF4-FFF2-40B4-BE49-F238E27FC236}">
                <a16:creationId xmlns="" xmlns:a16="http://schemas.microsoft.com/office/drawing/2014/main" id="{735A998D-7BEE-2DB2-6DD7-BE6C514B3DA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75613" y="3390157"/>
            <a:ext cx="3522288" cy="79449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9" name="Диаграмма 2">
            <a:extLst>
              <a:ext uri="{FF2B5EF4-FFF2-40B4-BE49-F238E27FC236}">
                <a16:creationId xmlns="" xmlns:a16="http://schemas.microsoft.com/office/drawing/2014/main" id="{010826C6-418F-5486-1558-EB4D73A9E6DF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594099" y="1371600"/>
            <a:ext cx="6325439" cy="43259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20" name="Рисунок 2">
            <a:extLst>
              <a:ext uri="{FF2B5EF4-FFF2-40B4-BE49-F238E27FC236}">
                <a16:creationId xmlns="" xmlns:a16="http://schemas.microsoft.com/office/drawing/2014/main" id="{CD2DE2FF-FA9E-3FF8-4DEC-FE9BC43077F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40575" y="2968412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22" name="Текст 8">
            <a:extLst>
              <a:ext uri="{FF2B5EF4-FFF2-40B4-BE49-F238E27FC236}">
                <a16:creationId xmlns="" xmlns:a16="http://schemas.microsoft.com/office/drawing/2014/main" id="{5DA37A12-25D4-89DF-B8FE-E2723A7343A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75613" y="4649029"/>
            <a:ext cx="3522288" cy="37578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23" name="Текст 8">
            <a:extLst>
              <a:ext uri="{FF2B5EF4-FFF2-40B4-BE49-F238E27FC236}">
                <a16:creationId xmlns="" xmlns:a16="http://schemas.microsoft.com/office/drawing/2014/main" id="{D2F10D28-B921-5D12-A4F3-8B447A8BC6A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82337" y="4904479"/>
            <a:ext cx="3522288" cy="7930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24" name="Рисунок 2">
            <a:extLst>
              <a:ext uri="{FF2B5EF4-FFF2-40B4-BE49-F238E27FC236}">
                <a16:creationId xmlns="" xmlns:a16="http://schemas.microsoft.com/office/drawing/2014/main" id="{899AAA23-8B6A-AE98-AFA8-8657B73513BE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140575" y="4477195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25" name="Текст 8">
            <a:extLst>
              <a:ext uri="{FF2B5EF4-FFF2-40B4-BE49-F238E27FC236}">
                <a16:creationId xmlns="" xmlns:a16="http://schemas.microsoft.com/office/drawing/2014/main" id="{D971748B-143D-FC11-746C-8D2B7700F17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068889" y="1618376"/>
            <a:ext cx="3529012" cy="37578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26" name="Текст 8">
            <a:extLst>
              <a:ext uri="{FF2B5EF4-FFF2-40B4-BE49-F238E27FC236}">
                <a16:creationId xmlns="" xmlns:a16="http://schemas.microsoft.com/office/drawing/2014/main" id="{51C23F95-6DAA-CEFF-1BFE-68BA2F34E89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075613" y="1878477"/>
            <a:ext cx="3522288" cy="80533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7" name="Рисунок 2">
            <a:extLst>
              <a:ext uri="{FF2B5EF4-FFF2-40B4-BE49-F238E27FC236}">
                <a16:creationId xmlns="" xmlns:a16="http://schemas.microsoft.com/office/drawing/2014/main" id="{14153949-A940-F401-42E1-5E17FBEF17B9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7140575" y="1453943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28" name="Text Placeholder 7">
            <a:extLst>
              <a:ext uri="{FF2B5EF4-FFF2-40B4-BE49-F238E27FC236}">
                <a16:creationId xmlns="" xmlns:a16="http://schemas.microsoft.com/office/drawing/2014/main" id="{FEE0F6EF-481C-3DF1-E7AB-3CB5167F60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017DF6F2-2ACB-C9DB-F74E-FADE69DDA6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671437461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диа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Диаграмма 2">
            <a:extLst>
              <a:ext uri="{FF2B5EF4-FFF2-40B4-BE49-F238E27FC236}">
                <a16:creationId xmlns="" xmlns:a16="http://schemas.microsoft.com/office/drawing/2014/main" id="{57B68743-E6AE-9D3B-C7AA-179C221A2F92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592575" y="1380392"/>
            <a:ext cx="2587187" cy="2156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24" name="Текст 8">
            <a:extLst>
              <a:ext uri="{FF2B5EF4-FFF2-40B4-BE49-F238E27FC236}">
                <a16:creationId xmlns="" xmlns:a16="http://schemas.microsoft.com/office/drawing/2014/main" id="{341D78EC-B87B-4E69-5E12-F599E1BBBE9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576" y="3563720"/>
            <a:ext cx="2587187" cy="367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5" name="Текст 8">
            <a:extLst>
              <a:ext uri="{FF2B5EF4-FFF2-40B4-BE49-F238E27FC236}">
                <a16:creationId xmlns="" xmlns:a16="http://schemas.microsoft.com/office/drawing/2014/main" id="{9DD28759-927A-43E9-22D4-40BAD7E2F8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1369" y="4223604"/>
            <a:ext cx="2587187" cy="168983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6" name="Текст 8">
            <a:extLst>
              <a:ext uri="{FF2B5EF4-FFF2-40B4-BE49-F238E27FC236}">
                <a16:creationId xmlns="" xmlns:a16="http://schemas.microsoft.com/office/drawing/2014/main" id="{5A0CD014-AA12-816E-B9E7-302DF8C1CD3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08100" y="2032367"/>
            <a:ext cx="1150938" cy="85688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23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53" name="Диаграмма 2">
            <a:extLst>
              <a:ext uri="{FF2B5EF4-FFF2-40B4-BE49-F238E27FC236}">
                <a16:creationId xmlns="" xmlns:a16="http://schemas.microsoft.com/office/drawing/2014/main" id="{95D96B23-963C-A94A-E4CF-4BD9AEA79191}"/>
              </a:ext>
            </a:extLst>
          </p:cNvPr>
          <p:cNvSpPr>
            <a:spLocks noGrp="1"/>
          </p:cNvSpPr>
          <p:nvPr>
            <p:ph type="chart" sz="quarter" idx="29" hasCustomPrompt="1"/>
          </p:nvPr>
        </p:nvSpPr>
        <p:spPr>
          <a:xfrm>
            <a:off x="3388529" y="1380392"/>
            <a:ext cx="2587187" cy="2156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54" name="Текст 8">
            <a:extLst>
              <a:ext uri="{FF2B5EF4-FFF2-40B4-BE49-F238E27FC236}">
                <a16:creationId xmlns="" xmlns:a16="http://schemas.microsoft.com/office/drawing/2014/main" id="{A81B57DC-8DF2-88E4-6F3E-D22360D2466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388530" y="3563720"/>
            <a:ext cx="2587187" cy="367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5" name="Текст 8">
            <a:extLst>
              <a:ext uri="{FF2B5EF4-FFF2-40B4-BE49-F238E27FC236}">
                <a16:creationId xmlns="" xmlns:a16="http://schemas.microsoft.com/office/drawing/2014/main" id="{22D4CF54-DE0A-1343-BEE3-64830699EF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397323" y="4223604"/>
            <a:ext cx="2587187" cy="168983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6" name="Текст 8">
            <a:extLst>
              <a:ext uri="{FF2B5EF4-FFF2-40B4-BE49-F238E27FC236}">
                <a16:creationId xmlns="" xmlns:a16="http://schemas.microsoft.com/office/drawing/2014/main" id="{F0360C00-C096-5FEB-57BB-C6B074580D8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104054" y="2032367"/>
            <a:ext cx="1150938" cy="85688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23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57" name="Диаграмма 2">
            <a:extLst>
              <a:ext uri="{FF2B5EF4-FFF2-40B4-BE49-F238E27FC236}">
                <a16:creationId xmlns="" xmlns:a16="http://schemas.microsoft.com/office/drawing/2014/main" id="{0E2FDAD5-7E26-6D32-C090-1042B2104958}"/>
              </a:ext>
            </a:extLst>
          </p:cNvPr>
          <p:cNvSpPr>
            <a:spLocks noGrp="1"/>
          </p:cNvSpPr>
          <p:nvPr>
            <p:ph type="chart" sz="quarter" idx="33" hasCustomPrompt="1"/>
          </p:nvPr>
        </p:nvSpPr>
        <p:spPr>
          <a:xfrm>
            <a:off x="6202067" y="1380392"/>
            <a:ext cx="2587187" cy="2156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58" name="Текст 8">
            <a:extLst>
              <a:ext uri="{FF2B5EF4-FFF2-40B4-BE49-F238E27FC236}">
                <a16:creationId xmlns="" xmlns:a16="http://schemas.microsoft.com/office/drawing/2014/main" id="{542C9E5C-3CAF-0246-E9ED-AF6DEC95E47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02068" y="3563720"/>
            <a:ext cx="2587187" cy="367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9" name="Текст 8">
            <a:extLst>
              <a:ext uri="{FF2B5EF4-FFF2-40B4-BE49-F238E27FC236}">
                <a16:creationId xmlns="" xmlns:a16="http://schemas.microsoft.com/office/drawing/2014/main" id="{6926E50E-059F-0CBA-C4A2-76FB00302FB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210861" y="4223604"/>
            <a:ext cx="2587187" cy="168983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0" name="Текст 8">
            <a:extLst>
              <a:ext uri="{FF2B5EF4-FFF2-40B4-BE49-F238E27FC236}">
                <a16:creationId xmlns="" xmlns:a16="http://schemas.microsoft.com/office/drawing/2014/main" id="{880D56F8-61E9-D298-0A0F-5FF2B53EB46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917592" y="2032367"/>
            <a:ext cx="1150938" cy="85688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61" name="Диаграмма 2">
            <a:extLst>
              <a:ext uri="{FF2B5EF4-FFF2-40B4-BE49-F238E27FC236}">
                <a16:creationId xmlns="" xmlns:a16="http://schemas.microsoft.com/office/drawing/2014/main" id="{844FA2ED-0CAA-DCD2-F4BE-89906341EF85}"/>
              </a:ext>
            </a:extLst>
          </p:cNvPr>
          <p:cNvSpPr>
            <a:spLocks noGrp="1"/>
          </p:cNvSpPr>
          <p:nvPr>
            <p:ph type="chart" sz="quarter" idx="37" hasCustomPrompt="1"/>
          </p:nvPr>
        </p:nvSpPr>
        <p:spPr>
          <a:xfrm>
            <a:off x="9006814" y="1380392"/>
            <a:ext cx="2587187" cy="2156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62" name="Текст 8">
            <a:extLst>
              <a:ext uri="{FF2B5EF4-FFF2-40B4-BE49-F238E27FC236}">
                <a16:creationId xmlns="" xmlns:a16="http://schemas.microsoft.com/office/drawing/2014/main" id="{D977FD7C-D62F-6E2C-487B-80FB79CC2B4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006815" y="3563720"/>
            <a:ext cx="2587187" cy="367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3" name="Текст 8">
            <a:extLst>
              <a:ext uri="{FF2B5EF4-FFF2-40B4-BE49-F238E27FC236}">
                <a16:creationId xmlns="" xmlns:a16="http://schemas.microsoft.com/office/drawing/2014/main" id="{BFC4A27A-DFD3-F34F-44F7-F3C9A782520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015608" y="4223604"/>
            <a:ext cx="2587187" cy="168983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4" name="Текст 8">
            <a:extLst>
              <a:ext uri="{FF2B5EF4-FFF2-40B4-BE49-F238E27FC236}">
                <a16:creationId xmlns="" xmlns:a16="http://schemas.microsoft.com/office/drawing/2014/main" id="{3322B2BC-4150-57A7-7B78-9ABDBAE8DFB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722339" y="2032367"/>
            <a:ext cx="1150938" cy="85688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23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04</a:t>
            </a:r>
          </a:p>
        </p:txBody>
      </p:sp>
      <p:sp>
        <p:nvSpPr>
          <p:cNvPr id="65" name="Text Placeholder 7">
            <a:extLst>
              <a:ext uri="{FF2B5EF4-FFF2-40B4-BE49-F238E27FC236}">
                <a16:creationId xmlns="" xmlns:a16="http://schemas.microsoft.com/office/drawing/2014/main" id="{30F58DDF-DA98-3B76-2D8F-492DFA0B53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BE8113AA-8B9F-B0A2-8391-0499AADE59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319621875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 Placeholder 7">
            <a:extLst>
              <a:ext uri="{FF2B5EF4-FFF2-40B4-BE49-F238E27FC236}">
                <a16:creationId xmlns="" xmlns:a16="http://schemas.microsoft.com/office/drawing/2014/main" id="{C1A74DE7-66D3-9D13-23F1-3F95AE3E02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2" name="Текст 8">
            <a:extLst>
              <a:ext uri="{FF2B5EF4-FFF2-40B4-BE49-F238E27FC236}">
                <a16:creationId xmlns="" xmlns:a16="http://schemas.microsoft.com/office/drawing/2014/main" id="{A751483A-CBFC-1471-6059-C28B12C519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24000" y="3346978"/>
            <a:ext cx="2593909" cy="411983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4" name="Текст 8">
            <a:extLst>
              <a:ext uri="{FF2B5EF4-FFF2-40B4-BE49-F238E27FC236}">
                <a16:creationId xmlns="" xmlns:a16="http://schemas.microsoft.com/office/drawing/2014/main" id="{12BE87CD-09EA-71E4-F27C-27497C4AE0A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3999" y="3704493"/>
            <a:ext cx="2596517" cy="708176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" name="Рисунок 2">
            <a:extLst>
              <a:ext uri="{FF2B5EF4-FFF2-40B4-BE49-F238E27FC236}">
                <a16:creationId xmlns="" xmlns:a16="http://schemas.microsoft.com/office/drawing/2014/main" id="{2B13301D-7980-BB73-62C7-A75032CEB9B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41783" y="2100969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6" name="Текст 8">
            <a:extLst>
              <a:ext uri="{FF2B5EF4-FFF2-40B4-BE49-F238E27FC236}">
                <a16:creationId xmlns="" xmlns:a16="http://schemas.microsoft.com/office/drawing/2014/main" id="{A60CB49F-68DF-651A-25A9-6CFE3BF5A09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1425" y="1185399"/>
            <a:ext cx="2089151" cy="30777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7" name="Текст 8">
            <a:extLst>
              <a:ext uri="{FF2B5EF4-FFF2-40B4-BE49-F238E27FC236}">
                <a16:creationId xmlns="" xmlns:a16="http://schemas.microsoft.com/office/drawing/2014/main" id="{25F96440-C181-5B97-19A3-DE53AD27E5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51424" y="1526533"/>
            <a:ext cx="2089151" cy="60082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" name="Текст 8">
            <a:extLst>
              <a:ext uri="{FF2B5EF4-FFF2-40B4-BE49-F238E27FC236}">
                <a16:creationId xmlns="" xmlns:a16="http://schemas.microsoft.com/office/drawing/2014/main" id="{5993560F-B791-4778-CE9B-635EB17D8DC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68940" y="3340273"/>
            <a:ext cx="2599060" cy="4186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="" xmlns:a16="http://schemas.microsoft.com/office/drawing/2014/main" id="{91AA2DDE-BB4C-FC2C-80A6-2B510B047E0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74092" y="3696873"/>
            <a:ext cx="2593908" cy="70817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0" name="Рисунок 2">
            <a:extLst>
              <a:ext uri="{FF2B5EF4-FFF2-40B4-BE49-F238E27FC236}">
                <a16:creationId xmlns="" xmlns:a16="http://schemas.microsoft.com/office/drawing/2014/main" id="{198D474A-0297-E804-8B31-3B0311D245F1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741783" y="4479213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="" xmlns:a16="http://schemas.microsoft.com/office/drawing/2014/main" id="{0A1927F5-AFA7-C68D-8C9C-1D0FEC68A69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932218" y="3284962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="" xmlns:a16="http://schemas.microsoft.com/office/drawing/2014/main" id="{BCE77F93-468A-9B8F-231A-ADEC58C2BB6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539058" y="3279193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13" name="Текст 8">
            <a:extLst>
              <a:ext uri="{FF2B5EF4-FFF2-40B4-BE49-F238E27FC236}">
                <a16:creationId xmlns="" xmlns:a16="http://schemas.microsoft.com/office/drawing/2014/main" id="{07BF09E1-7D2A-791B-A093-01777398A1B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051424" y="5399515"/>
            <a:ext cx="2089152" cy="30777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14" name="Текст 8">
            <a:extLst>
              <a:ext uri="{FF2B5EF4-FFF2-40B4-BE49-F238E27FC236}">
                <a16:creationId xmlns="" xmlns:a16="http://schemas.microsoft.com/office/drawing/2014/main" id="{09CB00EE-03C8-FCA6-4846-ADE12464DAC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051425" y="5769914"/>
            <a:ext cx="2089150" cy="58027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pic>
        <p:nvPicPr>
          <p:cNvPr id="15" name="Graphic 29">
            <a:extLst>
              <a:ext uri="{FF2B5EF4-FFF2-40B4-BE49-F238E27FC236}">
                <a16:creationId xmlns="" xmlns:a16="http://schemas.microsoft.com/office/drawing/2014/main" id="{87BF587D-B304-6ED2-E9D3-489E1D636E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74629" y="3128029"/>
            <a:ext cx="1042743" cy="1042739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204081FF-BC33-C068-A0C4-7CBBD8000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267541926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без логотипа_синя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>
            <a:extLst>
              <a:ext uri="{FF2B5EF4-FFF2-40B4-BE49-F238E27FC236}">
                <a16:creationId xmlns="" xmlns:a16="http://schemas.microsoft.com/office/drawing/2014/main" id="{01B5B7FA-12C3-5D08-D3B6-CC20368AB2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Text Placeholder 4">
            <a:extLst>
              <a:ext uri="{FF2B5EF4-FFF2-40B4-BE49-F238E27FC236}">
                <a16:creationId xmlns="" xmlns:a16="http://schemas.microsoft.com/office/drawing/2014/main" id="{814C4A25-9ECF-C4E0-EC93-AE1356A45F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31" y="5498092"/>
            <a:ext cx="6343083" cy="2734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smtClean="0"/>
              <a:t>ФГУП «РФЯЦ‒ВНИИТФ им. </a:t>
            </a:r>
            <a:r>
              <a:rPr lang="ru-RU" dirty="0" err="1" smtClean="0"/>
              <a:t>Академ</a:t>
            </a:r>
            <a:r>
              <a:rPr lang="ru-RU" dirty="0" smtClean="0"/>
              <a:t>. Е.И. </a:t>
            </a:r>
            <a:r>
              <a:rPr lang="ru-RU" dirty="0" err="1" smtClean="0"/>
              <a:t>Забабахина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Title 1">
            <a:extLst>
              <a:ext uri="{FF2B5EF4-FFF2-40B4-BE49-F238E27FC236}">
                <a16:creationId xmlns="" xmlns:a16="http://schemas.microsoft.com/office/drawing/2014/main" id="{823E1BDD-A286-5E36-A636-CE614C83E1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4" y="1376363"/>
            <a:ext cx="8216901" cy="3673475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ct val="100000"/>
              </a:lnSpc>
              <a:defRPr lang="en-US" sz="4200" b="1" kern="1200" baseline="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Тема презентации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67EBD07-FD5C-6F34-01AE-0B43B99C77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375" y="5954497"/>
            <a:ext cx="5403726" cy="2734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b="1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ФИО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CCFBB0F-F21A-CEE8-B80D-82EE811893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7376" y="6121179"/>
            <a:ext cx="5403726" cy="27349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Должность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="" xmlns:a16="http://schemas.microsoft.com/office/drawing/2014/main" id="{76412504-0650-9001-EC15-702FF56448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6" y="5071312"/>
            <a:ext cx="8216900" cy="2516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b="1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00.00.2023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974343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="" xmlns:a16="http://schemas.microsoft.com/office/drawing/2014/main" id="{6D4C9CAC-0BE2-48FF-0C30-CA5BC2499CB2}"/>
              </a:ext>
            </a:extLst>
          </p:cNvPr>
          <p:cNvGrpSpPr/>
          <p:nvPr userDrawn="1"/>
        </p:nvGrpSpPr>
        <p:grpSpPr>
          <a:xfrm>
            <a:off x="4811040" y="2216848"/>
            <a:ext cx="2569920" cy="2424304"/>
            <a:chOff x="4704759" y="2373874"/>
            <a:chExt cx="2569920" cy="2424304"/>
          </a:xfrm>
        </p:grpSpPr>
        <p:sp>
          <p:nvSpPr>
            <p:cNvPr id="28" name="Овал 85">
              <a:extLst>
                <a:ext uri="{FF2B5EF4-FFF2-40B4-BE49-F238E27FC236}">
                  <a16:creationId xmlns="" xmlns:a16="http://schemas.microsoft.com/office/drawing/2014/main" id="{8057332D-4CDF-69AE-BA17-BEFAE4AFAE41}"/>
                </a:ext>
              </a:extLst>
            </p:cNvPr>
            <p:cNvSpPr/>
            <p:nvPr userDrawn="1"/>
          </p:nvSpPr>
          <p:spPr>
            <a:xfrm rot="2700000">
              <a:off x="5205552" y="2803533"/>
              <a:ext cx="1564995" cy="1564993"/>
            </a:xfrm>
            <a:prstGeom prst="ellipse">
              <a:avLst/>
            </a:prstGeom>
            <a:noFill/>
            <a:ln w="12700">
              <a:noFill/>
            </a:ln>
          </p:spPr>
          <p:txBody>
            <a:bodyPr rot="0" spcFirstLastPara="0" vertOverflow="overflow" horzOverflow="overflow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ru-RU" sz="1050" b="0" i="0" u="none" strike="noStrike" kern="0" cap="none" spc="0" normalizeH="0" baseline="0" noProof="0">
                <a:ln>
                  <a:noFill/>
                </a:ln>
                <a:solidFill>
                  <a:srgbClr val="2D3540"/>
                </a:solidFill>
                <a:effectLst/>
                <a:uLnTx/>
                <a:uFillTx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0" name="Группа 29">
              <a:extLst>
                <a:ext uri="{FF2B5EF4-FFF2-40B4-BE49-F238E27FC236}">
                  <a16:creationId xmlns="" xmlns:a16="http://schemas.microsoft.com/office/drawing/2014/main" id="{F5C559F7-6BA8-8B0E-9169-5EA02438468A}"/>
                </a:ext>
              </a:extLst>
            </p:cNvPr>
            <p:cNvGrpSpPr/>
            <p:nvPr userDrawn="1"/>
          </p:nvGrpSpPr>
          <p:grpSpPr>
            <a:xfrm>
              <a:off x="4775900" y="2373874"/>
              <a:ext cx="2424304" cy="2424304"/>
              <a:chOff x="3359850" y="2578112"/>
              <a:chExt cx="2424304" cy="2424304"/>
            </a:xfrm>
          </p:grpSpPr>
          <p:sp>
            <p:nvSpPr>
              <p:cNvPr id="31" name="Овал 66">
                <a:extLst>
                  <a:ext uri="{FF2B5EF4-FFF2-40B4-BE49-F238E27FC236}">
                    <a16:creationId xmlns="" xmlns:a16="http://schemas.microsoft.com/office/drawing/2014/main" id="{0496C0BB-E96C-FA9F-DA09-DB7D7BE2661F}"/>
                  </a:ext>
                </a:extLst>
              </p:cNvPr>
              <p:cNvSpPr/>
              <p:nvPr/>
            </p:nvSpPr>
            <p:spPr>
              <a:xfrm rot="2700000">
                <a:off x="3359850" y="2578112"/>
                <a:ext cx="2424304" cy="2424304"/>
              </a:xfrm>
              <a:prstGeom prst="ellipse">
                <a:avLst/>
              </a:prstGeom>
              <a:noFill/>
              <a:ln w="19050">
                <a:solidFill>
                  <a:srgbClr val="7F7F7F"/>
                </a:solidFill>
                <a:prstDash val="solid"/>
              </a:ln>
            </p:spPr>
            <p:txBody>
              <a:bodyPr rot="0" spcFirstLastPara="0" vertOverflow="overflow" horzOverflow="overflow" vert="horz" wrap="non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766">
                  <a:buClr>
                    <a:srgbClr val="000000"/>
                  </a:buClr>
                </a:pPr>
                <a:endParaRPr lang="ru-RU" sz="1050" kern="0">
                  <a:solidFill>
                    <a:srgbClr val="2D3540"/>
                  </a:solidFill>
                  <a:cs typeface="Arial"/>
                  <a:sym typeface="Arial"/>
                </a:endParaRPr>
              </a:p>
            </p:txBody>
          </p:sp>
          <p:pic>
            <p:nvPicPr>
              <p:cNvPr id="32" name="Graphic 29">
                <a:extLst>
                  <a:ext uri="{FF2B5EF4-FFF2-40B4-BE49-F238E27FC236}">
                    <a16:creationId xmlns="" xmlns:a16="http://schemas.microsoft.com/office/drawing/2014/main" id="{970BA807-EFAA-36D9-4A91-D04018DFC1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3708983" y="2927249"/>
                <a:ext cx="1726038" cy="1726030"/>
              </a:xfrm>
              <a:prstGeom prst="rect">
                <a:avLst/>
              </a:prstGeom>
            </p:spPr>
          </p:pic>
        </p:grpSp>
        <p:sp>
          <p:nvSpPr>
            <p:cNvPr id="33" name="Овал 59">
              <a:extLst>
                <a:ext uri="{FF2B5EF4-FFF2-40B4-BE49-F238E27FC236}">
                  <a16:creationId xmlns="" xmlns:a16="http://schemas.microsoft.com/office/drawing/2014/main" id="{C1931F1C-53F1-5349-1A9F-FCF4DFA821D4}"/>
                </a:ext>
              </a:extLst>
            </p:cNvPr>
            <p:cNvSpPr/>
            <p:nvPr userDrawn="1"/>
          </p:nvSpPr>
          <p:spPr>
            <a:xfrm flipH="1">
              <a:off x="5182279" y="2520211"/>
              <a:ext cx="162000" cy="162000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bg1"/>
              </a:solidFill>
            </a:ln>
          </p:spPr>
          <p:txBody>
            <a:bodyPr rot="0" spcFirstLastPara="0" vertOverflow="overflow" horzOverflow="overflow" vert="horz" wrap="square" lIns="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Овал 59">
              <a:extLst>
                <a:ext uri="{FF2B5EF4-FFF2-40B4-BE49-F238E27FC236}">
                  <a16:creationId xmlns="" xmlns:a16="http://schemas.microsoft.com/office/drawing/2014/main" id="{3ED90245-1A44-B07D-B3B9-1445DC39228A}"/>
                </a:ext>
              </a:extLst>
            </p:cNvPr>
            <p:cNvSpPr/>
            <p:nvPr userDrawn="1"/>
          </p:nvSpPr>
          <p:spPr>
            <a:xfrm flipH="1">
              <a:off x="6594519" y="2520211"/>
              <a:ext cx="162000" cy="162000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bg1"/>
              </a:solidFill>
            </a:ln>
          </p:spPr>
          <p:txBody>
            <a:bodyPr rot="0" spcFirstLastPara="0" vertOverflow="overflow" horzOverflow="overflow" vert="horz" wrap="square" lIns="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Овал 59">
              <a:extLst>
                <a:ext uri="{FF2B5EF4-FFF2-40B4-BE49-F238E27FC236}">
                  <a16:creationId xmlns="" xmlns:a16="http://schemas.microsoft.com/office/drawing/2014/main" id="{EF057496-85CD-F79D-8A8C-55C43D9C1EE2}"/>
                </a:ext>
              </a:extLst>
            </p:cNvPr>
            <p:cNvSpPr/>
            <p:nvPr userDrawn="1"/>
          </p:nvSpPr>
          <p:spPr>
            <a:xfrm flipH="1">
              <a:off x="5182279" y="4481091"/>
              <a:ext cx="162000" cy="162000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bg1"/>
              </a:solidFill>
            </a:ln>
          </p:spPr>
          <p:txBody>
            <a:bodyPr rot="0" spcFirstLastPara="0" vertOverflow="overflow" horzOverflow="overflow" vert="horz" wrap="square" lIns="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Овал 59">
              <a:extLst>
                <a:ext uri="{FF2B5EF4-FFF2-40B4-BE49-F238E27FC236}">
                  <a16:creationId xmlns="" xmlns:a16="http://schemas.microsoft.com/office/drawing/2014/main" id="{04414D03-FB02-8164-F5FD-BC1683FB4D24}"/>
                </a:ext>
              </a:extLst>
            </p:cNvPr>
            <p:cNvSpPr/>
            <p:nvPr userDrawn="1"/>
          </p:nvSpPr>
          <p:spPr>
            <a:xfrm flipH="1">
              <a:off x="6594519" y="4481091"/>
              <a:ext cx="162000" cy="162000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bg1"/>
              </a:solidFill>
            </a:ln>
          </p:spPr>
          <p:txBody>
            <a:bodyPr rot="0" spcFirstLastPara="0" vertOverflow="overflow" horzOverflow="overflow" vert="horz" wrap="square" lIns="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Овал 59">
              <a:extLst>
                <a:ext uri="{FF2B5EF4-FFF2-40B4-BE49-F238E27FC236}">
                  <a16:creationId xmlns="" xmlns:a16="http://schemas.microsoft.com/office/drawing/2014/main" id="{4F9D7161-4430-B884-4468-EFBA1A4D297E}"/>
                </a:ext>
              </a:extLst>
            </p:cNvPr>
            <p:cNvSpPr/>
            <p:nvPr userDrawn="1"/>
          </p:nvSpPr>
          <p:spPr>
            <a:xfrm flipH="1">
              <a:off x="4704759" y="3434611"/>
              <a:ext cx="162000" cy="162000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bg1"/>
              </a:solidFill>
            </a:ln>
          </p:spPr>
          <p:txBody>
            <a:bodyPr rot="0" spcFirstLastPara="0" vertOverflow="overflow" horzOverflow="overflow" vert="horz" wrap="square" lIns="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Овал 59">
              <a:extLst>
                <a:ext uri="{FF2B5EF4-FFF2-40B4-BE49-F238E27FC236}">
                  <a16:creationId xmlns="" xmlns:a16="http://schemas.microsoft.com/office/drawing/2014/main" id="{15FFEBA1-E1E7-E2DB-9F54-DF075BE9D247}"/>
                </a:ext>
              </a:extLst>
            </p:cNvPr>
            <p:cNvSpPr/>
            <p:nvPr userDrawn="1"/>
          </p:nvSpPr>
          <p:spPr>
            <a:xfrm flipH="1">
              <a:off x="7112679" y="3434611"/>
              <a:ext cx="162000" cy="162000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bg1"/>
              </a:solidFill>
            </a:ln>
          </p:spPr>
          <p:txBody>
            <a:bodyPr rot="0" spcFirstLastPara="0" vertOverflow="overflow" horzOverflow="overflow" vert="horz" wrap="square" lIns="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0" name="Текст 8">
            <a:extLst>
              <a:ext uri="{FF2B5EF4-FFF2-40B4-BE49-F238E27FC236}">
                <a16:creationId xmlns="" xmlns:a16="http://schemas.microsoft.com/office/drawing/2014/main" id="{BD103A94-A9F0-B655-0436-D584910B9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2116" y="1288493"/>
            <a:ext cx="2296886" cy="37578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lang="ru-RU" sz="20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Наименование</a:t>
            </a:r>
          </a:p>
        </p:txBody>
      </p:sp>
      <p:sp>
        <p:nvSpPr>
          <p:cNvPr id="51" name="Текст 8">
            <a:extLst>
              <a:ext uri="{FF2B5EF4-FFF2-40B4-BE49-F238E27FC236}">
                <a16:creationId xmlns="" xmlns:a16="http://schemas.microsoft.com/office/drawing/2014/main" id="{8AA69B0B-6A79-80B8-C975-2425D988915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73766" y="1738070"/>
            <a:ext cx="2292694" cy="671683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2" name="Текст 8">
            <a:extLst>
              <a:ext uri="{FF2B5EF4-FFF2-40B4-BE49-F238E27FC236}">
                <a16:creationId xmlns="" xmlns:a16="http://schemas.microsoft.com/office/drawing/2014/main" id="{8DE7EE20-0FEF-068A-3634-24BEA2F1A20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36411" y="3095736"/>
            <a:ext cx="2307568" cy="37578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lang="ru-RU" sz="20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Наименование</a:t>
            </a:r>
          </a:p>
        </p:txBody>
      </p:sp>
      <p:sp>
        <p:nvSpPr>
          <p:cNvPr id="53" name="Текст 8">
            <a:extLst>
              <a:ext uri="{FF2B5EF4-FFF2-40B4-BE49-F238E27FC236}">
                <a16:creationId xmlns="" xmlns:a16="http://schemas.microsoft.com/office/drawing/2014/main" id="{12A7CF9D-2552-AEE5-5DEE-B896C57669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44813" y="3538438"/>
            <a:ext cx="2296623" cy="674979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54" name="Текст 8">
            <a:extLst>
              <a:ext uri="{FF2B5EF4-FFF2-40B4-BE49-F238E27FC236}">
                <a16:creationId xmlns="" xmlns:a16="http://schemas.microsoft.com/office/drawing/2014/main" id="{95304F8C-C228-B029-79CF-414FE90D55F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74468" y="5076494"/>
            <a:ext cx="2296622" cy="37578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Наименование</a:t>
            </a:r>
          </a:p>
        </p:txBody>
      </p:sp>
      <p:sp>
        <p:nvSpPr>
          <p:cNvPr id="55" name="Текст 8">
            <a:extLst>
              <a:ext uri="{FF2B5EF4-FFF2-40B4-BE49-F238E27FC236}">
                <a16:creationId xmlns="" xmlns:a16="http://schemas.microsoft.com/office/drawing/2014/main" id="{0B1144EA-4D35-C56F-499E-2BF8AB0675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63498" y="5519196"/>
            <a:ext cx="2305049" cy="67383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56" name="Текст 8">
            <a:extLst>
              <a:ext uri="{FF2B5EF4-FFF2-40B4-BE49-F238E27FC236}">
                <a16:creationId xmlns="" xmlns:a16="http://schemas.microsoft.com/office/drawing/2014/main" id="{E58C31DF-9F91-D5B7-1955-79E50100BEE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12127" y="5076494"/>
            <a:ext cx="2296621" cy="37578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20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Наименование</a:t>
            </a:r>
          </a:p>
        </p:txBody>
      </p:sp>
      <p:sp>
        <p:nvSpPr>
          <p:cNvPr id="57" name="Текст 8">
            <a:extLst>
              <a:ext uri="{FF2B5EF4-FFF2-40B4-BE49-F238E27FC236}">
                <a16:creationId xmlns="" xmlns:a16="http://schemas.microsoft.com/office/drawing/2014/main" id="{4046606B-CA54-9C1D-7AA6-966ECDD6E82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16319" y="5527663"/>
            <a:ext cx="2292429" cy="67383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8" name="Текст 8">
            <a:extLst>
              <a:ext uri="{FF2B5EF4-FFF2-40B4-BE49-F238E27FC236}">
                <a16:creationId xmlns="" xmlns:a16="http://schemas.microsoft.com/office/drawing/2014/main" id="{258A101E-C6C7-14EC-3853-EC677E9B735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34822" y="3096619"/>
            <a:ext cx="2295470" cy="37578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20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Наименование</a:t>
            </a:r>
          </a:p>
        </p:txBody>
      </p:sp>
      <p:sp>
        <p:nvSpPr>
          <p:cNvPr id="59" name="Текст 8">
            <a:extLst>
              <a:ext uri="{FF2B5EF4-FFF2-40B4-BE49-F238E27FC236}">
                <a16:creationId xmlns="" xmlns:a16="http://schemas.microsoft.com/office/drawing/2014/main" id="{478D0317-9522-2B99-647C-913DF336ED1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739014" y="3539321"/>
            <a:ext cx="2298409" cy="69103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0" name="Текст 8">
            <a:extLst>
              <a:ext uri="{FF2B5EF4-FFF2-40B4-BE49-F238E27FC236}">
                <a16:creationId xmlns="" xmlns:a16="http://schemas.microsoft.com/office/drawing/2014/main" id="{D0AB1FB0-B759-2313-E362-B168F77262B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11862" y="1298807"/>
            <a:ext cx="2296886" cy="37578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Наименование</a:t>
            </a:r>
          </a:p>
        </p:txBody>
      </p:sp>
      <p:sp>
        <p:nvSpPr>
          <p:cNvPr id="61" name="Текст 8">
            <a:extLst>
              <a:ext uri="{FF2B5EF4-FFF2-40B4-BE49-F238E27FC236}">
                <a16:creationId xmlns="" xmlns:a16="http://schemas.microsoft.com/office/drawing/2014/main" id="{7527FC65-8CBC-AEE4-F1FA-45D40FA9C01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16054" y="1741509"/>
            <a:ext cx="2292694" cy="6886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2" name="Text Placeholder 7">
            <a:extLst>
              <a:ext uri="{FF2B5EF4-FFF2-40B4-BE49-F238E27FC236}">
                <a16:creationId xmlns="" xmlns:a16="http://schemas.microsoft.com/office/drawing/2014/main" id="{241EB7B2-8D51-7EE8-F3F2-22D7916734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01BFE0C7-4BFD-3510-6A26-4C8F57B5C7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80946723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Группа 24">
            <a:extLst>
              <a:ext uri="{FF2B5EF4-FFF2-40B4-BE49-F238E27FC236}">
                <a16:creationId xmlns="" xmlns:a16="http://schemas.microsoft.com/office/drawing/2014/main" id="{0CA69A21-A88E-CB53-5A52-4CF008D81885}"/>
              </a:ext>
            </a:extLst>
          </p:cNvPr>
          <p:cNvGrpSpPr/>
          <p:nvPr userDrawn="1"/>
        </p:nvGrpSpPr>
        <p:grpSpPr>
          <a:xfrm>
            <a:off x="0" y="1159329"/>
            <a:ext cx="3737183" cy="4990304"/>
            <a:chOff x="0" y="1006133"/>
            <a:chExt cx="3851910" cy="5143500"/>
          </a:xfrm>
        </p:grpSpPr>
        <p:pic>
          <p:nvPicPr>
            <p:cNvPr id="33" name="Рисунок 32">
              <a:extLst>
                <a:ext uri="{FF2B5EF4-FFF2-40B4-BE49-F238E27FC236}">
                  <a16:creationId xmlns="" xmlns:a16="http://schemas.microsoft.com/office/drawing/2014/main" id="{006F928B-AC70-F2AB-60E9-77E0FE6CC5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1177" r="-619"/>
            <a:stretch/>
          </p:blipFill>
          <p:spPr>
            <a:xfrm>
              <a:off x="0" y="1006133"/>
              <a:ext cx="3851910" cy="5143500"/>
            </a:xfrm>
            <a:prstGeom prst="rect">
              <a:avLst/>
            </a:prstGeom>
          </p:spPr>
        </p:pic>
        <p:sp>
          <p:nvSpPr>
            <p:cNvPr id="37" name="Овал 59">
              <a:extLst>
                <a:ext uri="{FF2B5EF4-FFF2-40B4-BE49-F238E27FC236}">
                  <a16:creationId xmlns="" xmlns:a16="http://schemas.microsoft.com/office/drawing/2014/main" id="{872344E5-8D9E-1CC7-B9DC-F22A34FB5210}"/>
                </a:ext>
              </a:extLst>
            </p:cNvPr>
            <p:cNvSpPr/>
            <p:nvPr userDrawn="1"/>
          </p:nvSpPr>
          <p:spPr>
            <a:xfrm flipH="1">
              <a:off x="2824371" y="2763081"/>
              <a:ext cx="162000" cy="162000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bg1"/>
              </a:solidFill>
            </a:ln>
          </p:spPr>
          <p:txBody>
            <a:bodyPr rot="0" spcFirstLastPara="0" vertOverflow="overflow" horzOverflow="overflow" vert="horz" wrap="square" lIns="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Овал 59">
              <a:extLst>
                <a:ext uri="{FF2B5EF4-FFF2-40B4-BE49-F238E27FC236}">
                  <a16:creationId xmlns="" xmlns:a16="http://schemas.microsoft.com/office/drawing/2014/main" id="{4A357350-B690-5F31-4716-63C1B49B6EC8}"/>
                </a:ext>
              </a:extLst>
            </p:cNvPr>
            <p:cNvSpPr/>
            <p:nvPr userDrawn="1"/>
          </p:nvSpPr>
          <p:spPr>
            <a:xfrm flipH="1">
              <a:off x="2424505" y="4171851"/>
              <a:ext cx="162000" cy="162000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bg1"/>
              </a:solidFill>
            </a:ln>
          </p:spPr>
          <p:txBody>
            <a:bodyPr rot="0" spcFirstLastPara="0" vertOverflow="overflow" horzOverflow="overflow" vert="horz" wrap="square" lIns="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Овал 59">
              <a:extLst>
                <a:ext uri="{FF2B5EF4-FFF2-40B4-BE49-F238E27FC236}">
                  <a16:creationId xmlns="" xmlns:a16="http://schemas.microsoft.com/office/drawing/2014/main" id="{081BEBE3-1611-B03A-8A78-140C5162CFB0}"/>
                </a:ext>
              </a:extLst>
            </p:cNvPr>
            <p:cNvSpPr/>
            <p:nvPr userDrawn="1"/>
          </p:nvSpPr>
          <p:spPr>
            <a:xfrm flipH="1">
              <a:off x="2097477" y="1514771"/>
              <a:ext cx="162000" cy="162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28575">
              <a:solidFill>
                <a:schemeClr val="bg1"/>
              </a:solidFill>
            </a:ln>
          </p:spPr>
          <p:txBody>
            <a:bodyPr rot="0" spcFirstLastPara="0" vertOverflow="overflow" horzOverflow="overflow" vert="horz" wrap="square" lIns="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Овал 59">
              <a:extLst>
                <a:ext uri="{FF2B5EF4-FFF2-40B4-BE49-F238E27FC236}">
                  <a16:creationId xmlns="" xmlns:a16="http://schemas.microsoft.com/office/drawing/2014/main" id="{2691A3E8-3CFC-32F6-DCCE-6E3C3651F942}"/>
                </a:ext>
              </a:extLst>
            </p:cNvPr>
            <p:cNvSpPr/>
            <p:nvPr userDrawn="1"/>
          </p:nvSpPr>
          <p:spPr>
            <a:xfrm flipH="1">
              <a:off x="2503495" y="5689867"/>
              <a:ext cx="162000" cy="162000"/>
            </a:xfrm>
            <a:prstGeom prst="ellipse">
              <a:avLst/>
            </a:prstGeom>
            <a:solidFill>
              <a:schemeClr val="accent3"/>
            </a:solidFill>
            <a:ln w="28575">
              <a:solidFill>
                <a:schemeClr val="bg1"/>
              </a:solidFill>
            </a:ln>
          </p:spPr>
          <p:txBody>
            <a:bodyPr rot="0" spcFirstLastPara="0" vertOverflow="overflow" horzOverflow="overflow" vert="horz" wrap="square" lIns="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7" name="Текст 8">
            <a:extLst>
              <a:ext uri="{FF2B5EF4-FFF2-40B4-BE49-F238E27FC236}">
                <a16:creationId xmlns="" xmlns:a16="http://schemas.microsoft.com/office/drawing/2014/main" id="{D68D2554-3BB5-D0F1-471D-1C30AC2503D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95782" y="1783789"/>
            <a:ext cx="2608843" cy="39571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20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Название</a:t>
            </a:r>
          </a:p>
        </p:txBody>
      </p:sp>
      <p:sp>
        <p:nvSpPr>
          <p:cNvPr id="28" name="Текст 8">
            <a:extLst>
              <a:ext uri="{FF2B5EF4-FFF2-40B4-BE49-F238E27FC236}">
                <a16:creationId xmlns="" xmlns:a16="http://schemas.microsoft.com/office/drawing/2014/main" id="{E7BF8D78-2B72-1ABC-9075-1FE9DB34A00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10650" y="2526725"/>
            <a:ext cx="2593975" cy="122612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="" xmlns:a16="http://schemas.microsoft.com/office/drawing/2014/main" id="{D26DBA03-DA6E-5430-7CAC-8BDD79FFAFC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995782" y="3945313"/>
            <a:ext cx="2308265" cy="39443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2000" b="1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Название</a:t>
            </a:r>
          </a:p>
        </p:txBody>
      </p:sp>
      <p:sp>
        <p:nvSpPr>
          <p:cNvPr id="32" name="Текст 8">
            <a:extLst>
              <a:ext uri="{FF2B5EF4-FFF2-40B4-BE49-F238E27FC236}">
                <a16:creationId xmlns="" xmlns:a16="http://schemas.microsoft.com/office/drawing/2014/main" id="{FEC29BEB-F754-4B20-E69C-A713ABDA1CD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010650" y="4685130"/>
            <a:ext cx="2593975" cy="122202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pic>
        <p:nvPicPr>
          <p:cNvPr id="34" name="Graphic 29">
            <a:extLst>
              <a:ext uri="{FF2B5EF4-FFF2-40B4-BE49-F238E27FC236}">
                <a16:creationId xmlns="" xmlns:a16="http://schemas.microsoft.com/office/drawing/2014/main" id="{F7000E34-BA20-7D63-3E76-4A7D3C57DF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2798" y="2610182"/>
            <a:ext cx="2025538" cy="2025529"/>
          </a:xfrm>
          <a:prstGeom prst="rect">
            <a:avLst/>
          </a:prstGeom>
        </p:spPr>
      </p:pic>
      <p:sp>
        <p:nvSpPr>
          <p:cNvPr id="47" name="Text Placeholder 7">
            <a:extLst>
              <a:ext uri="{FF2B5EF4-FFF2-40B4-BE49-F238E27FC236}">
                <a16:creationId xmlns="" xmlns:a16="http://schemas.microsoft.com/office/drawing/2014/main" id="{3FF7D14D-1699-3384-FC18-6847CFC493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54" name="Текст 8">
            <a:extLst>
              <a:ext uri="{FF2B5EF4-FFF2-40B4-BE49-F238E27FC236}">
                <a16:creationId xmlns="" xmlns:a16="http://schemas.microsoft.com/office/drawing/2014/main" id="{023D0BDC-9D5C-B08C-DEC6-896370DE9AF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51917" y="1783789"/>
            <a:ext cx="2608843" cy="39571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2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Название</a:t>
            </a:r>
          </a:p>
        </p:txBody>
      </p:sp>
      <p:sp>
        <p:nvSpPr>
          <p:cNvPr id="55" name="Текст 8">
            <a:extLst>
              <a:ext uri="{FF2B5EF4-FFF2-40B4-BE49-F238E27FC236}">
                <a16:creationId xmlns="" xmlns:a16="http://schemas.microsoft.com/office/drawing/2014/main" id="{934B33EB-DEEE-2480-10F9-49707CBDBDC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266785" y="2526725"/>
            <a:ext cx="2593975" cy="122612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56" name="Текст 8">
            <a:extLst>
              <a:ext uri="{FF2B5EF4-FFF2-40B4-BE49-F238E27FC236}">
                <a16:creationId xmlns="" xmlns:a16="http://schemas.microsoft.com/office/drawing/2014/main" id="{58FF7C63-C04F-0B02-54C5-C35963D04FF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251917" y="3945313"/>
            <a:ext cx="2308265" cy="39443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2000" b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Название</a:t>
            </a:r>
          </a:p>
        </p:txBody>
      </p:sp>
      <p:sp>
        <p:nvSpPr>
          <p:cNvPr id="57" name="Текст 8">
            <a:extLst>
              <a:ext uri="{FF2B5EF4-FFF2-40B4-BE49-F238E27FC236}">
                <a16:creationId xmlns="" xmlns:a16="http://schemas.microsoft.com/office/drawing/2014/main" id="{D10C6968-4E67-7016-615A-79F6C150FAE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266785" y="4685130"/>
            <a:ext cx="2593975" cy="122202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3F0C5B27-4E3A-3070-CC74-4FABCA413E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922052425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7">
            <a:extLst>
              <a:ext uri="{FF2B5EF4-FFF2-40B4-BE49-F238E27FC236}">
                <a16:creationId xmlns="" xmlns:a16="http://schemas.microsoft.com/office/drawing/2014/main" id="{C0DF8995-C01F-9B89-E1A7-A9B3029076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74" name="Text Placeholder 7">
            <a:extLst>
              <a:ext uri="{FF2B5EF4-FFF2-40B4-BE49-F238E27FC236}">
                <a16:creationId xmlns="" xmlns:a16="http://schemas.microsoft.com/office/drawing/2014/main" id="{2A3CECA6-3B9F-151E-DC79-38A80FCBE3B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817" y="2480070"/>
            <a:ext cx="2584184" cy="10568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75" name="Text Placeholder 7">
            <a:extLst>
              <a:ext uri="{FF2B5EF4-FFF2-40B4-BE49-F238E27FC236}">
                <a16:creationId xmlns="" xmlns:a16="http://schemas.microsoft.com/office/drawing/2014/main" id="{6965B227-41FD-95C8-6734-8117F6EB86A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6971" y="1495397"/>
            <a:ext cx="1533008" cy="7498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ru-RU" dirty="0"/>
              <a:t>03</a:t>
            </a:r>
            <a:endParaRPr lang="en-US" dirty="0"/>
          </a:p>
        </p:txBody>
      </p:sp>
      <p:sp>
        <p:nvSpPr>
          <p:cNvPr id="78" name="Text Placeholder 7">
            <a:extLst>
              <a:ext uri="{FF2B5EF4-FFF2-40B4-BE49-F238E27FC236}">
                <a16:creationId xmlns="" xmlns:a16="http://schemas.microsoft.com/office/drawing/2014/main" id="{F6F641C4-DA32-2678-5E82-D060CD964B9E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9018817" y="5066334"/>
            <a:ext cx="2584184" cy="10568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79" name="Text Placeholder 7">
            <a:extLst>
              <a:ext uri="{FF2B5EF4-FFF2-40B4-BE49-F238E27FC236}">
                <a16:creationId xmlns="" xmlns:a16="http://schemas.microsoft.com/office/drawing/2014/main" id="{C6E3AD58-4A1C-A555-7EEF-E3AE735CED7F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016971" y="4081661"/>
            <a:ext cx="1533008" cy="7498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ru-RU" dirty="0"/>
              <a:t>04</a:t>
            </a:r>
            <a:endParaRPr lang="en-US" dirty="0"/>
          </a:p>
        </p:txBody>
      </p:sp>
      <p:sp>
        <p:nvSpPr>
          <p:cNvPr id="80" name="Text Placeholder 7">
            <a:extLst>
              <a:ext uri="{FF2B5EF4-FFF2-40B4-BE49-F238E27FC236}">
                <a16:creationId xmlns="" xmlns:a16="http://schemas.microsoft.com/office/drawing/2014/main" id="{8634B998-CDA8-C7CE-6127-881F76395618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79667" y="2480070"/>
            <a:ext cx="2584184" cy="1056880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82" name="Text Placeholder 7">
            <a:extLst>
              <a:ext uri="{FF2B5EF4-FFF2-40B4-BE49-F238E27FC236}">
                <a16:creationId xmlns="" xmlns:a16="http://schemas.microsoft.com/office/drawing/2014/main" id="{45F30010-498C-4534-DC93-D6FD70448C7A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579667" y="5066334"/>
            <a:ext cx="2584184" cy="1056880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85" name="Text Placeholder 7">
            <a:extLst>
              <a:ext uri="{FF2B5EF4-FFF2-40B4-BE49-F238E27FC236}">
                <a16:creationId xmlns="" xmlns:a16="http://schemas.microsoft.com/office/drawing/2014/main" id="{587692BF-3A3F-AE49-FFBF-C2A8647BF7DF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524000" y="1504334"/>
            <a:ext cx="1783175" cy="87359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01</a:t>
            </a:r>
            <a:endParaRPr lang="en-US" dirty="0"/>
          </a:p>
        </p:txBody>
      </p:sp>
      <p:sp>
        <p:nvSpPr>
          <p:cNvPr id="86" name="Text Placeholder 7">
            <a:extLst>
              <a:ext uri="{FF2B5EF4-FFF2-40B4-BE49-F238E27FC236}">
                <a16:creationId xmlns="" xmlns:a16="http://schemas.microsoft.com/office/drawing/2014/main" id="{1C274825-AEC5-A998-1E3E-D1B2854FF4E6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435512" y="4100050"/>
            <a:ext cx="1783175" cy="87359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02</a:t>
            </a:r>
            <a:endParaRPr lang="en-US" dirty="0"/>
          </a:p>
        </p:txBody>
      </p:sp>
      <p:sp>
        <p:nvSpPr>
          <p:cNvPr id="87" name="Рисунок 3">
            <a:extLst>
              <a:ext uri="{FF2B5EF4-FFF2-40B4-BE49-F238E27FC236}">
                <a16:creationId xmlns="" xmlns:a16="http://schemas.microsoft.com/office/drawing/2014/main" id="{E638723B-89F8-F16B-88D4-0DEBD5EE857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4329327" y="1994567"/>
            <a:ext cx="3529013" cy="352901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A7ADEA13-DF78-6A37-0C68-BD0B8FD592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014473335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phic 29">
            <a:extLst>
              <a:ext uri="{FF2B5EF4-FFF2-40B4-BE49-F238E27FC236}">
                <a16:creationId xmlns="" xmlns:a16="http://schemas.microsoft.com/office/drawing/2014/main" id="{0CDEBE34-FEFB-3FB2-7973-039CDD0ED6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74629" y="2907631"/>
            <a:ext cx="1042743" cy="1042739"/>
          </a:xfrm>
          <a:prstGeom prst="rect">
            <a:avLst/>
          </a:prstGeom>
        </p:spPr>
      </p:pic>
      <p:sp>
        <p:nvSpPr>
          <p:cNvPr id="29" name="Рисунок 2">
            <a:extLst>
              <a:ext uri="{FF2B5EF4-FFF2-40B4-BE49-F238E27FC236}">
                <a16:creationId xmlns="" xmlns:a16="http://schemas.microsoft.com/office/drawing/2014/main" id="{0693B664-56D8-12CF-E7C6-4F7C342B9E9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075613" y="1557283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0" name="Текст 8">
            <a:extLst>
              <a:ext uri="{FF2B5EF4-FFF2-40B4-BE49-F238E27FC236}">
                <a16:creationId xmlns="" xmlns:a16="http://schemas.microsoft.com/office/drawing/2014/main" id="{A79F1246-6C4D-5471-7A76-9B969B66725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08653" y="1609681"/>
            <a:ext cx="2595972" cy="41438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6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Название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="" xmlns:a16="http://schemas.microsoft.com/office/drawing/2014/main" id="{56BB81BA-FCAF-3F87-A852-9D598144C81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0649" y="1958659"/>
            <a:ext cx="2593975" cy="93059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="" xmlns:a16="http://schemas.microsoft.com/office/drawing/2014/main" id="{C0DF8995-C01F-9B89-E1A7-A9B3029076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36" name="Рисунок 2">
            <a:extLst>
              <a:ext uri="{FF2B5EF4-FFF2-40B4-BE49-F238E27FC236}">
                <a16:creationId xmlns="" xmlns:a16="http://schemas.microsoft.com/office/drawing/2014/main" id="{E5A09830-6DD4-3B3B-DC8E-A8C904DA21D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075613" y="4585423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7" name="Текст 8">
            <a:extLst>
              <a:ext uri="{FF2B5EF4-FFF2-40B4-BE49-F238E27FC236}">
                <a16:creationId xmlns="" xmlns:a16="http://schemas.microsoft.com/office/drawing/2014/main" id="{4A7141BD-2D3D-2115-4EDA-52D85958D47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08653" y="4637821"/>
            <a:ext cx="2595972" cy="41438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6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Название</a:t>
            </a:r>
          </a:p>
        </p:txBody>
      </p:sp>
      <p:sp>
        <p:nvSpPr>
          <p:cNvPr id="38" name="Текст 8">
            <a:extLst>
              <a:ext uri="{FF2B5EF4-FFF2-40B4-BE49-F238E27FC236}">
                <a16:creationId xmlns="" xmlns:a16="http://schemas.microsoft.com/office/drawing/2014/main" id="{20E56C8A-DB86-F37B-1F2D-2CE52929CE5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10649" y="4986799"/>
            <a:ext cx="2593975" cy="93059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9" name="Рисунок 2">
            <a:extLst>
              <a:ext uri="{FF2B5EF4-FFF2-40B4-BE49-F238E27FC236}">
                <a16:creationId xmlns="" xmlns:a16="http://schemas.microsoft.com/office/drawing/2014/main" id="{0F73C1A8-7DAF-7FA2-BDC6-968CEA777E6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399111" y="1557283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40" name="Рисунок 2">
            <a:extLst>
              <a:ext uri="{FF2B5EF4-FFF2-40B4-BE49-F238E27FC236}">
                <a16:creationId xmlns="" xmlns:a16="http://schemas.microsoft.com/office/drawing/2014/main" id="{07B3D0C6-18DE-BCCC-1AC4-FE6912881CC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399111" y="4585423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42" name="Текст 8">
            <a:extLst>
              <a:ext uri="{FF2B5EF4-FFF2-40B4-BE49-F238E27FC236}">
                <a16:creationId xmlns="" xmlns:a16="http://schemas.microsoft.com/office/drawing/2014/main" id="{7DB21F9F-A02F-A67C-7355-0E3618A8A9A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85787" y="1958659"/>
            <a:ext cx="2593975" cy="93059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4" name="Текст 8">
            <a:extLst>
              <a:ext uri="{FF2B5EF4-FFF2-40B4-BE49-F238E27FC236}">
                <a16:creationId xmlns="" xmlns:a16="http://schemas.microsoft.com/office/drawing/2014/main" id="{6480E82C-5D34-5186-31F9-EA0EE4517EB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85787" y="4986799"/>
            <a:ext cx="2593975" cy="93059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5" name="Текст 8">
            <a:extLst>
              <a:ext uri="{FF2B5EF4-FFF2-40B4-BE49-F238E27FC236}">
                <a16:creationId xmlns="" xmlns:a16="http://schemas.microsoft.com/office/drawing/2014/main" id="{75E07052-872F-ACFD-7B53-D9B19C549D7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92821" y="1609681"/>
            <a:ext cx="2593975" cy="41438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46" name="Текст 8">
            <a:extLst>
              <a:ext uri="{FF2B5EF4-FFF2-40B4-BE49-F238E27FC236}">
                <a16:creationId xmlns="" xmlns:a16="http://schemas.microsoft.com/office/drawing/2014/main" id="{8305987F-4F41-805B-728C-63F1DEC64ECC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92821" y="4635376"/>
            <a:ext cx="2593975" cy="420096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8C882DEA-21AA-16C9-EC80-49486AF2CE9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657491" y="1969249"/>
            <a:ext cx="2880000" cy="2880000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1D603493-BD63-19B0-EF1F-162E9E3D0D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33148074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Placeholder 7">
            <a:extLst>
              <a:ext uri="{FF2B5EF4-FFF2-40B4-BE49-F238E27FC236}">
                <a16:creationId xmlns="" xmlns:a16="http://schemas.microsoft.com/office/drawing/2014/main" id="{2487ED05-47DD-3E0A-AB9F-D7632FD567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pic>
        <p:nvPicPr>
          <p:cNvPr id="42" name="Graphic 29">
            <a:extLst>
              <a:ext uri="{FF2B5EF4-FFF2-40B4-BE49-F238E27FC236}">
                <a16:creationId xmlns="" xmlns:a16="http://schemas.microsoft.com/office/drawing/2014/main" id="{F82700E6-C2D6-9D28-1EC7-15223C8C49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74629" y="2907631"/>
            <a:ext cx="1042743" cy="1042739"/>
          </a:xfrm>
          <a:prstGeom prst="rect">
            <a:avLst/>
          </a:prstGeom>
        </p:spPr>
      </p:pic>
      <p:sp>
        <p:nvSpPr>
          <p:cNvPr id="43" name="Рисунок 2">
            <a:extLst>
              <a:ext uri="{FF2B5EF4-FFF2-40B4-BE49-F238E27FC236}">
                <a16:creationId xmlns="" xmlns:a16="http://schemas.microsoft.com/office/drawing/2014/main" id="{93716FE9-2591-021B-7F64-55C02C49971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140577" y="1342174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44" name="Текст 8">
            <a:extLst>
              <a:ext uri="{FF2B5EF4-FFF2-40B4-BE49-F238E27FC236}">
                <a16:creationId xmlns="" xmlns:a16="http://schemas.microsoft.com/office/drawing/2014/main" id="{FA8EC6AB-ABAE-E030-FDA1-706C3E421E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73617" y="1394572"/>
            <a:ext cx="2595972" cy="41438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6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Название</a:t>
            </a:r>
          </a:p>
        </p:txBody>
      </p:sp>
      <p:sp>
        <p:nvSpPr>
          <p:cNvPr id="45" name="Текст 8">
            <a:extLst>
              <a:ext uri="{FF2B5EF4-FFF2-40B4-BE49-F238E27FC236}">
                <a16:creationId xmlns="" xmlns:a16="http://schemas.microsoft.com/office/drawing/2014/main" id="{3EA381D1-6BAA-E98E-828F-9D8A18CD2FB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75613" y="1743550"/>
            <a:ext cx="2593975" cy="93059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6" name="Рисунок 2">
            <a:extLst>
              <a:ext uri="{FF2B5EF4-FFF2-40B4-BE49-F238E27FC236}">
                <a16:creationId xmlns="" xmlns:a16="http://schemas.microsoft.com/office/drawing/2014/main" id="{6EC25266-EDAA-8717-B57D-EFD516F4B547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8077099" y="3716663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48" name="Текст 8">
            <a:extLst>
              <a:ext uri="{FF2B5EF4-FFF2-40B4-BE49-F238E27FC236}">
                <a16:creationId xmlns="" xmlns:a16="http://schemas.microsoft.com/office/drawing/2014/main" id="{E0314438-DDA9-3EF0-C3F7-2D7121325B5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010139" y="3769061"/>
            <a:ext cx="2595972" cy="41438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6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Название</a:t>
            </a:r>
          </a:p>
        </p:txBody>
      </p:sp>
      <p:sp>
        <p:nvSpPr>
          <p:cNvPr id="55" name="Текст 8">
            <a:extLst>
              <a:ext uri="{FF2B5EF4-FFF2-40B4-BE49-F238E27FC236}">
                <a16:creationId xmlns="" xmlns:a16="http://schemas.microsoft.com/office/drawing/2014/main" id="{6C569E38-7BAC-C6A0-3D89-B6023E4C744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12135" y="4118039"/>
            <a:ext cx="2593975" cy="93059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6" name="Рисунок 2">
            <a:extLst>
              <a:ext uri="{FF2B5EF4-FFF2-40B4-BE49-F238E27FC236}">
                <a16:creationId xmlns="" xmlns:a16="http://schemas.microsoft.com/office/drawing/2014/main" id="{AD791025-496F-FD70-F72A-B50ECA15F39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330698" y="1345848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57" name="Текст 8">
            <a:extLst>
              <a:ext uri="{FF2B5EF4-FFF2-40B4-BE49-F238E27FC236}">
                <a16:creationId xmlns="" xmlns:a16="http://schemas.microsoft.com/office/drawing/2014/main" id="{488011F0-4633-7408-EE10-D5BC456CC79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517374" y="1747224"/>
            <a:ext cx="2593975" cy="93059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8" name="Текст 8">
            <a:extLst>
              <a:ext uri="{FF2B5EF4-FFF2-40B4-BE49-F238E27FC236}">
                <a16:creationId xmlns="" xmlns:a16="http://schemas.microsoft.com/office/drawing/2014/main" id="{A317FE59-3BF4-9A6C-7C79-1A8DFF97A0B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524408" y="1398246"/>
            <a:ext cx="2593975" cy="41438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59" name="Рисунок 2">
            <a:extLst>
              <a:ext uri="{FF2B5EF4-FFF2-40B4-BE49-F238E27FC236}">
                <a16:creationId xmlns="" xmlns:a16="http://schemas.microsoft.com/office/drawing/2014/main" id="{6CEE678D-B97D-EF1B-CCFC-5FD267271FCF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3398196" y="3717294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60" name="Текст 8">
            <a:extLst>
              <a:ext uri="{FF2B5EF4-FFF2-40B4-BE49-F238E27FC236}">
                <a16:creationId xmlns="" xmlns:a16="http://schemas.microsoft.com/office/drawing/2014/main" id="{49AE145A-0499-25CA-59E3-8246E0EF44C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84872" y="4118670"/>
            <a:ext cx="2593975" cy="93059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1" name="Текст 8">
            <a:extLst>
              <a:ext uri="{FF2B5EF4-FFF2-40B4-BE49-F238E27FC236}">
                <a16:creationId xmlns="" xmlns:a16="http://schemas.microsoft.com/office/drawing/2014/main" id="{6F059654-5FEC-21B3-7AF4-F4110AA7E4EC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91906" y="3769692"/>
            <a:ext cx="2593975" cy="41438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62" name="Рисунок 2">
            <a:extLst>
              <a:ext uri="{FF2B5EF4-FFF2-40B4-BE49-F238E27FC236}">
                <a16:creationId xmlns="" xmlns:a16="http://schemas.microsoft.com/office/drawing/2014/main" id="{74B95AE2-50E4-14C3-16A5-30127FF968C8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5737225" y="5234520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72" name="Текст 8">
            <a:extLst>
              <a:ext uri="{FF2B5EF4-FFF2-40B4-BE49-F238E27FC236}">
                <a16:creationId xmlns="" xmlns:a16="http://schemas.microsoft.com/office/drawing/2014/main" id="{1CE1CA18-A7E5-99A0-A994-7AA54ABDA291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2923901" y="5635896"/>
            <a:ext cx="2593975" cy="49344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73" name="Текст 8">
            <a:extLst>
              <a:ext uri="{FF2B5EF4-FFF2-40B4-BE49-F238E27FC236}">
                <a16:creationId xmlns="" xmlns:a16="http://schemas.microsoft.com/office/drawing/2014/main" id="{659E69AA-EF95-0ABA-AC1D-F15E43982A0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2930935" y="5286918"/>
            <a:ext cx="2593975" cy="41438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E713D88D-C09F-5D29-6D81-B60413F32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668269" y="1989000"/>
            <a:ext cx="2880000" cy="2880000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9911C448-9F73-7720-64BD-7B7C2EBEB9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810498039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 Placeholder 7">
            <a:extLst>
              <a:ext uri="{FF2B5EF4-FFF2-40B4-BE49-F238E27FC236}">
                <a16:creationId xmlns="" xmlns:a16="http://schemas.microsoft.com/office/drawing/2014/main" id="{71511605-0E5B-6F4D-B6B8-AF5EBC78EE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pic>
        <p:nvPicPr>
          <p:cNvPr id="66" name="Graphic 29">
            <a:extLst>
              <a:ext uri="{FF2B5EF4-FFF2-40B4-BE49-F238E27FC236}">
                <a16:creationId xmlns="" xmlns:a16="http://schemas.microsoft.com/office/drawing/2014/main" id="{3922022D-624C-3538-4E38-CDFF59D1BF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74629" y="2907631"/>
            <a:ext cx="1042743" cy="1042739"/>
          </a:xfrm>
          <a:prstGeom prst="rect">
            <a:avLst/>
          </a:prstGeom>
        </p:spPr>
      </p:pic>
      <p:sp>
        <p:nvSpPr>
          <p:cNvPr id="67" name="Рисунок 2">
            <a:extLst>
              <a:ext uri="{FF2B5EF4-FFF2-40B4-BE49-F238E27FC236}">
                <a16:creationId xmlns="" xmlns:a16="http://schemas.microsoft.com/office/drawing/2014/main" id="{C9958108-6729-399F-5602-F4226E5991E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075613" y="1557283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68" name="Текст 8">
            <a:extLst>
              <a:ext uri="{FF2B5EF4-FFF2-40B4-BE49-F238E27FC236}">
                <a16:creationId xmlns="" xmlns:a16="http://schemas.microsoft.com/office/drawing/2014/main" id="{61D80A9F-D5CC-747A-FAAE-D02BCE63CED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08653" y="1609681"/>
            <a:ext cx="2595972" cy="41438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6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Название</a:t>
            </a:r>
          </a:p>
        </p:txBody>
      </p:sp>
      <p:sp>
        <p:nvSpPr>
          <p:cNvPr id="70" name="Текст 8">
            <a:extLst>
              <a:ext uri="{FF2B5EF4-FFF2-40B4-BE49-F238E27FC236}">
                <a16:creationId xmlns="" xmlns:a16="http://schemas.microsoft.com/office/drawing/2014/main" id="{0D766FCD-C412-01A0-A607-1C8E450732B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0649" y="1958659"/>
            <a:ext cx="2593975" cy="93059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71" name="Рисунок 2">
            <a:extLst>
              <a:ext uri="{FF2B5EF4-FFF2-40B4-BE49-F238E27FC236}">
                <a16:creationId xmlns="" xmlns:a16="http://schemas.microsoft.com/office/drawing/2014/main" id="{637BFE5F-CC98-0E98-C909-FA6A0272CB2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075613" y="4585991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72" name="Текст 8">
            <a:extLst>
              <a:ext uri="{FF2B5EF4-FFF2-40B4-BE49-F238E27FC236}">
                <a16:creationId xmlns="" xmlns:a16="http://schemas.microsoft.com/office/drawing/2014/main" id="{8EE60BC7-553C-1E13-FC26-EB294FC4FA3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08653" y="4638389"/>
            <a:ext cx="2595972" cy="41438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600" b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Название</a:t>
            </a:r>
          </a:p>
        </p:txBody>
      </p:sp>
      <p:sp>
        <p:nvSpPr>
          <p:cNvPr id="73" name="Текст 8">
            <a:extLst>
              <a:ext uri="{FF2B5EF4-FFF2-40B4-BE49-F238E27FC236}">
                <a16:creationId xmlns="" xmlns:a16="http://schemas.microsoft.com/office/drawing/2014/main" id="{8D70D691-A117-6E8E-C39E-1D3F6318E58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10649" y="4987367"/>
            <a:ext cx="2593975" cy="93059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74" name="Рисунок 2">
            <a:extLst>
              <a:ext uri="{FF2B5EF4-FFF2-40B4-BE49-F238E27FC236}">
                <a16:creationId xmlns="" xmlns:a16="http://schemas.microsoft.com/office/drawing/2014/main" id="{7D9F4EF8-28D9-4CD8-2DFB-746BBEF8828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399111" y="1557283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75" name="Рисунок 2">
            <a:extLst>
              <a:ext uri="{FF2B5EF4-FFF2-40B4-BE49-F238E27FC236}">
                <a16:creationId xmlns="" xmlns:a16="http://schemas.microsoft.com/office/drawing/2014/main" id="{89868A0D-3F41-ACD1-4766-C25F711B783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399111" y="4596082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76" name="Текст 8">
            <a:extLst>
              <a:ext uri="{FF2B5EF4-FFF2-40B4-BE49-F238E27FC236}">
                <a16:creationId xmlns="" xmlns:a16="http://schemas.microsoft.com/office/drawing/2014/main" id="{58C69E6D-9053-8120-CB8E-43CA050A873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85787" y="1958659"/>
            <a:ext cx="2593975" cy="93059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77" name="Текст 8">
            <a:extLst>
              <a:ext uri="{FF2B5EF4-FFF2-40B4-BE49-F238E27FC236}">
                <a16:creationId xmlns="" xmlns:a16="http://schemas.microsoft.com/office/drawing/2014/main" id="{6EEFD3CF-AC6A-8CE4-52A1-F32AA8190F5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85787" y="4987126"/>
            <a:ext cx="2593975" cy="93059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78" name="Текст 8">
            <a:extLst>
              <a:ext uri="{FF2B5EF4-FFF2-40B4-BE49-F238E27FC236}">
                <a16:creationId xmlns="" xmlns:a16="http://schemas.microsoft.com/office/drawing/2014/main" id="{A17E892B-D1C1-3B94-0720-E14F71B4E560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92821" y="1609681"/>
            <a:ext cx="2593975" cy="41438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79" name="Текст 8">
            <a:extLst>
              <a:ext uri="{FF2B5EF4-FFF2-40B4-BE49-F238E27FC236}">
                <a16:creationId xmlns="" xmlns:a16="http://schemas.microsoft.com/office/drawing/2014/main" id="{D8C684B4-DA1C-20D2-F42D-F84E4B3A1262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92821" y="4639772"/>
            <a:ext cx="2593975" cy="420096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80" name="Рисунок 2">
            <a:extLst>
              <a:ext uri="{FF2B5EF4-FFF2-40B4-BE49-F238E27FC236}">
                <a16:creationId xmlns="" xmlns:a16="http://schemas.microsoft.com/office/drawing/2014/main" id="{5BE5B73C-41EF-6829-74B4-D03C73088AC3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8075613" y="3072185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81" name="Текст 8">
            <a:extLst>
              <a:ext uri="{FF2B5EF4-FFF2-40B4-BE49-F238E27FC236}">
                <a16:creationId xmlns="" xmlns:a16="http://schemas.microsoft.com/office/drawing/2014/main" id="{4A7693B8-C016-BFD3-4F3C-542C875474C3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008653" y="3124583"/>
            <a:ext cx="2595972" cy="41438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6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Название</a:t>
            </a:r>
          </a:p>
        </p:txBody>
      </p:sp>
      <p:sp>
        <p:nvSpPr>
          <p:cNvPr id="82" name="Текст 8">
            <a:extLst>
              <a:ext uri="{FF2B5EF4-FFF2-40B4-BE49-F238E27FC236}">
                <a16:creationId xmlns="" xmlns:a16="http://schemas.microsoft.com/office/drawing/2014/main" id="{C0659320-15AA-7446-A164-CD4A6C1F6B88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010649" y="3473561"/>
            <a:ext cx="2593975" cy="93059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3" name="Рисунок 2">
            <a:extLst>
              <a:ext uri="{FF2B5EF4-FFF2-40B4-BE49-F238E27FC236}">
                <a16:creationId xmlns="" xmlns:a16="http://schemas.microsoft.com/office/drawing/2014/main" id="{13327E05-CC61-BEED-472E-161A0DC75FD6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3399111" y="2868135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84" name="Текст 8">
            <a:extLst>
              <a:ext uri="{FF2B5EF4-FFF2-40B4-BE49-F238E27FC236}">
                <a16:creationId xmlns="" xmlns:a16="http://schemas.microsoft.com/office/drawing/2014/main" id="{FCF7C7F6-F883-D86B-B76C-FBF64AA4B031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585787" y="3259179"/>
            <a:ext cx="2593975" cy="93059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5" name="Текст 8">
            <a:extLst>
              <a:ext uri="{FF2B5EF4-FFF2-40B4-BE49-F238E27FC236}">
                <a16:creationId xmlns="" xmlns:a16="http://schemas.microsoft.com/office/drawing/2014/main" id="{5017FAA3-0D14-2F44-AE36-53755E128F9C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92821" y="2911825"/>
            <a:ext cx="2593975" cy="420096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313625E7-4E08-E385-1092-6A0ED165763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647631" y="1991970"/>
            <a:ext cx="2880000" cy="2880000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1495ED8F-FE29-5DD0-524C-EF23FE97F9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423500673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Текст 8">
            <a:extLst>
              <a:ext uri="{FF2B5EF4-FFF2-40B4-BE49-F238E27FC236}">
                <a16:creationId xmlns="" xmlns:a16="http://schemas.microsoft.com/office/drawing/2014/main" id="{520209EE-64BC-51C3-EB1B-B4DC7CC8264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87375" y="4227639"/>
            <a:ext cx="2592388" cy="147934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5" name="Text Placeholder 7">
            <a:extLst>
              <a:ext uri="{FF2B5EF4-FFF2-40B4-BE49-F238E27FC236}">
                <a16:creationId xmlns="" xmlns:a16="http://schemas.microsoft.com/office/drawing/2014/main" id="{CED3827E-68A7-7FC8-99CF-14FFE14FAF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66" name="Текст 8">
            <a:extLst>
              <a:ext uri="{FF2B5EF4-FFF2-40B4-BE49-F238E27FC236}">
                <a16:creationId xmlns="" xmlns:a16="http://schemas.microsoft.com/office/drawing/2014/main" id="{2F07E38D-EC1E-05B8-A5B7-4255CA6F14A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395663" y="4227639"/>
            <a:ext cx="2592388" cy="147934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70" name="Текст 8">
            <a:extLst>
              <a:ext uri="{FF2B5EF4-FFF2-40B4-BE49-F238E27FC236}">
                <a16:creationId xmlns="" xmlns:a16="http://schemas.microsoft.com/office/drawing/2014/main" id="{D4CC1DF4-4FBB-9F61-D9FE-E7BA4B182A2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203950" y="4227639"/>
            <a:ext cx="2592387" cy="147934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74" name="Текст 8">
            <a:extLst>
              <a:ext uri="{FF2B5EF4-FFF2-40B4-BE49-F238E27FC236}">
                <a16:creationId xmlns="" xmlns:a16="http://schemas.microsoft.com/office/drawing/2014/main" id="{B0D3278E-589C-4087-278D-C221CB9BDA50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012235" y="4227639"/>
            <a:ext cx="2592389" cy="147934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76" name="Рисунок 3">
            <a:extLst>
              <a:ext uri="{FF2B5EF4-FFF2-40B4-BE49-F238E27FC236}">
                <a16:creationId xmlns="" xmlns:a16="http://schemas.microsoft.com/office/drawing/2014/main" id="{38114EEC-462D-3A4B-8F7B-490BBA6D5F29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912083" y="1808163"/>
            <a:ext cx="1944000" cy="1944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77" name="Рисунок 3">
            <a:extLst>
              <a:ext uri="{FF2B5EF4-FFF2-40B4-BE49-F238E27FC236}">
                <a16:creationId xmlns="" xmlns:a16="http://schemas.microsoft.com/office/drawing/2014/main" id="{01BCD854-3545-9518-46EA-A7BFF46F30D6}"/>
              </a:ext>
            </a:extLst>
          </p:cNvPr>
          <p:cNvSpPr>
            <a:spLocks noGrp="1" noChangeAspect="1"/>
          </p:cNvSpPr>
          <p:nvPr>
            <p:ph type="pic" sz="quarter" idx="57" hasCustomPrompt="1"/>
          </p:nvPr>
        </p:nvSpPr>
        <p:spPr>
          <a:xfrm>
            <a:off x="3714277" y="1808163"/>
            <a:ext cx="1944000" cy="1944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78" name="Рисунок 3">
            <a:extLst>
              <a:ext uri="{FF2B5EF4-FFF2-40B4-BE49-F238E27FC236}">
                <a16:creationId xmlns="" xmlns:a16="http://schemas.microsoft.com/office/drawing/2014/main" id="{4BD7B8C0-24B6-1285-7DC2-7DAAD8E05011}"/>
              </a:ext>
            </a:extLst>
          </p:cNvPr>
          <p:cNvSpPr>
            <a:spLocks noGrp="1" noChangeAspect="1"/>
          </p:cNvSpPr>
          <p:nvPr>
            <p:ph type="pic" sz="quarter" idx="58" hasCustomPrompt="1"/>
          </p:nvPr>
        </p:nvSpPr>
        <p:spPr>
          <a:xfrm>
            <a:off x="6518437" y="1808163"/>
            <a:ext cx="1944000" cy="1944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79" name="Рисунок 3">
            <a:extLst>
              <a:ext uri="{FF2B5EF4-FFF2-40B4-BE49-F238E27FC236}">
                <a16:creationId xmlns="" xmlns:a16="http://schemas.microsoft.com/office/drawing/2014/main" id="{035F3C00-8A54-CF0D-B662-76E0F80225A0}"/>
              </a:ext>
            </a:extLst>
          </p:cNvPr>
          <p:cNvSpPr>
            <a:spLocks noGrp="1" noChangeAspect="1"/>
          </p:cNvSpPr>
          <p:nvPr>
            <p:ph type="pic" sz="quarter" idx="59" hasCustomPrompt="1"/>
          </p:nvPr>
        </p:nvSpPr>
        <p:spPr>
          <a:xfrm>
            <a:off x="9322597" y="1808163"/>
            <a:ext cx="1944000" cy="1944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71070ABC-9D4E-2591-9197-E32677939D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712494849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3">
            <a:extLst>
              <a:ext uri="{FF2B5EF4-FFF2-40B4-BE49-F238E27FC236}">
                <a16:creationId xmlns="" xmlns:a16="http://schemas.microsoft.com/office/drawing/2014/main" id="{9DE13987-364C-76AA-EB2A-A51B0CCC16FD}"/>
              </a:ext>
            </a:extLst>
          </p:cNvPr>
          <p:cNvSpPr/>
          <p:nvPr userDrawn="1"/>
        </p:nvSpPr>
        <p:spPr>
          <a:xfrm>
            <a:off x="801143" y="2032897"/>
            <a:ext cx="2159999" cy="36734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kern="0">
              <a:solidFill>
                <a:schemeClr val="bg1"/>
              </a:solidFill>
            </a:endParaRPr>
          </a:p>
        </p:txBody>
      </p:sp>
      <p:sp>
        <p:nvSpPr>
          <p:cNvPr id="23" name="Текст 8">
            <a:extLst>
              <a:ext uri="{FF2B5EF4-FFF2-40B4-BE49-F238E27FC236}">
                <a16:creationId xmlns="" xmlns:a16="http://schemas.microsoft.com/office/drawing/2014/main" id="{85D68F00-F094-6589-AE91-CC88571F290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54823" y="2720343"/>
            <a:ext cx="1850370" cy="53097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4" name="Текст 8">
            <a:extLst>
              <a:ext uri="{FF2B5EF4-FFF2-40B4-BE49-F238E27FC236}">
                <a16:creationId xmlns="" xmlns:a16="http://schemas.microsoft.com/office/drawing/2014/main" id="{014101D5-B562-42F1-6446-8C5CC89DC29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54823" y="3385090"/>
            <a:ext cx="1850370" cy="209654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2" name="Text Placeholder 7">
            <a:extLst>
              <a:ext uri="{FF2B5EF4-FFF2-40B4-BE49-F238E27FC236}">
                <a16:creationId xmlns="" xmlns:a16="http://schemas.microsoft.com/office/drawing/2014/main" id="{456F2A94-34C9-88A8-153F-5441360022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46" name="Rectangle 3">
            <a:extLst>
              <a:ext uri="{FF2B5EF4-FFF2-40B4-BE49-F238E27FC236}">
                <a16:creationId xmlns="" xmlns:a16="http://schemas.microsoft.com/office/drawing/2014/main" id="{3EFD5EDE-F7F3-1196-DF20-FC28ECC25506}"/>
              </a:ext>
            </a:extLst>
          </p:cNvPr>
          <p:cNvSpPr/>
          <p:nvPr userDrawn="1"/>
        </p:nvSpPr>
        <p:spPr>
          <a:xfrm>
            <a:off x="3619741" y="2032897"/>
            <a:ext cx="2159999" cy="36734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kern="0">
              <a:solidFill>
                <a:schemeClr val="bg1"/>
              </a:solidFill>
            </a:endParaRPr>
          </a:p>
        </p:txBody>
      </p:sp>
      <p:sp>
        <p:nvSpPr>
          <p:cNvPr id="48" name="Текст 8">
            <a:extLst>
              <a:ext uri="{FF2B5EF4-FFF2-40B4-BE49-F238E27FC236}">
                <a16:creationId xmlns="" xmlns:a16="http://schemas.microsoft.com/office/drawing/2014/main" id="{71B37C69-4A58-D617-FE76-9265C887C1C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773421" y="2720343"/>
            <a:ext cx="1850370" cy="53097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9" name="Текст 8">
            <a:extLst>
              <a:ext uri="{FF2B5EF4-FFF2-40B4-BE49-F238E27FC236}">
                <a16:creationId xmlns="" xmlns:a16="http://schemas.microsoft.com/office/drawing/2014/main" id="{71577A34-BE4C-3CBD-3942-2884208DF43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773421" y="3385090"/>
            <a:ext cx="1850370" cy="209654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1" name="Rectangle 3">
            <a:extLst>
              <a:ext uri="{FF2B5EF4-FFF2-40B4-BE49-F238E27FC236}">
                <a16:creationId xmlns="" xmlns:a16="http://schemas.microsoft.com/office/drawing/2014/main" id="{744B18D7-9F2C-F624-07AE-8F794B8B58BA}"/>
              </a:ext>
            </a:extLst>
          </p:cNvPr>
          <p:cNvSpPr/>
          <p:nvPr userDrawn="1"/>
        </p:nvSpPr>
        <p:spPr>
          <a:xfrm>
            <a:off x="6419088" y="2032897"/>
            <a:ext cx="2159999" cy="367347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kern="0">
              <a:solidFill>
                <a:schemeClr val="bg1"/>
              </a:solidFill>
            </a:endParaRPr>
          </a:p>
        </p:txBody>
      </p:sp>
      <p:sp>
        <p:nvSpPr>
          <p:cNvPr id="53" name="Текст 8">
            <a:extLst>
              <a:ext uri="{FF2B5EF4-FFF2-40B4-BE49-F238E27FC236}">
                <a16:creationId xmlns="" xmlns:a16="http://schemas.microsoft.com/office/drawing/2014/main" id="{A18C10EA-5D83-4175-73E3-7CF9A172866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572768" y="2720343"/>
            <a:ext cx="1850370" cy="53097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4" name="Текст 8">
            <a:extLst>
              <a:ext uri="{FF2B5EF4-FFF2-40B4-BE49-F238E27FC236}">
                <a16:creationId xmlns="" xmlns:a16="http://schemas.microsoft.com/office/drawing/2014/main" id="{172325A0-1469-F721-7C3B-8699A42A185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572768" y="3385090"/>
            <a:ext cx="1850370" cy="209654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5" name="Рисунок 2">
            <a:extLst>
              <a:ext uri="{FF2B5EF4-FFF2-40B4-BE49-F238E27FC236}">
                <a16:creationId xmlns="" xmlns:a16="http://schemas.microsoft.com/office/drawing/2014/main" id="{63EBD2FD-5882-B5AD-160D-0BBA191906EB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7071221" y="1596279"/>
            <a:ext cx="864870" cy="864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56" name="Rectangle 3">
            <a:extLst>
              <a:ext uri="{FF2B5EF4-FFF2-40B4-BE49-F238E27FC236}">
                <a16:creationId xmlns="" xmlns:a16="http://schemas.microsoft.com/office/drawing/2014/main" id="{C7D8B404-EFFE-38C1-E085-45E006908030}"/>
              </a:ext>
            </a:extLst>
          </p:cNvPr>
          <p:cNvSpPr/>
          <p:nvPr userDrawn="1"/>
        </p:nvSpPr>
        <p:spPr>
          <a:xfrm>
            <a:off x="9226457" y="2032897"/>
            <a:ext cx="2159999" cy="367347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kern="0">
              <a:solidFill>
                <a:schemeClr val="bg1"/>
              </a:solidFill>
            </a:endParaRPr>
          </a:p>
        </p:txBody>
      </p:sp>
      <p:sp>
        <p:nvSpPr>
          <p:cNvPr id="59" name="Текст 8">
            <a:extLst>
              <a:ext uri="{FF2B5EF4-FFF2-40B4-BE49-F238E27FC236}">
                <a16:creationId xmlns="" xmlns:a16="http://schemas.microsoft.com/office/drawing/2014/main" id="{05059EC0-79AC-07B1-854F-6515C709C2D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380137" y="2720343"/>
            <a:ext cx="1850370" cy="53097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0" name="Текст 8">
            <a:extLst>
              <a:ext uri="{FF2B5EF4-FFF2-40B4-BE49-F238E27FC236}">
                <a16:creationId xmlns="" xmlns:a16="http://schemas.microsoft.com/office/drawing/2014/main" id="{F1A99F55-D717-31BC-FEDF-DB33401CB25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380137" y="3385090"/>
            <a:ext cx="1850370" cy="209654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0" name="Рисунок 2">
            <a:extLst>
              <a:ext uri="{FF2B5EF4-FFF2-40B4-BE49-F238E27FC236}">
                <a16:creationId xmlns="" xmlns:a16="http://schemas.microsoft.com/office/drawing/2014/main" id="{5C29FB5C-3EEC-EDE0-31E1-D06F16401871}"/>
              </a:ext>
            </a:extLst>
          </p:cNvPr>
          <p:cNvSpPr>
            <a:spLocks noGrp="1" noChangeAspect="1"/>
          </p:cNvSpPr>
          <p:nvPr>
            <p:ph type="pic" sz="quarter" idx="40"/>
          </p:nvPr>
        </p:nvSpPr>
        <p:spPr>
          <a:xfrm>
            <a:off x="9874933" y="1596279"/>
            <a:ext cx="864870" cy="864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81" name="Рисунок 2">
            <a:extLst>
              <a:ext uri="{FF2B5EF4-FFF2-40B4-BE49-F238E27FC236}">
                <a16:creationId xmlns="" xmlns:a16="http://schemas.microsoft.com/office/drawing/2014/main" id="{95CC5E9D-3ED6-584F-06D1-50556AC51D91}"/>
              </a:ext>
            </a:extLst>
          </p:cNvPr>
          <p:cNvSpPr>
            <a:spLocks noGrp="1" noChangeAspect="1"/>
          </p:cNvSpPr>
          <p:nvPr>
            <p:ph type="pic" sz="quarter" idx="41"/>
          </p:nvPr>
        </p:nvSpPr>
        <p:spPr>
          <a:xfrm>
            <a:off x="4260786" y="1596279"/>
            <a:ext cx="864870" cy="864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82" name="Рисунок 2">
            <a:extLst>
              <a:ext uri="{FF2B5EF4-FFF2-40B4-BE49-F238E27FC236}">
                <a16:creationId xmlns="" xmlns:a16="http://schemas.microsoft.com/office/drawing/2014/main" id="{015E80E5-EB3E-FD99-8BD8-0A65531A99B6}"/>
              </a:ext>
            </a:extLst>
          </p:cNvPr>
          <p:cNvSpPr>
            <a:spLocks noGrp="1" noChangeAspect="1"/>
          </p:cNvSpPr>
          <p:nvPr>
            <p:ph type="pic" sz="quarter" idx="42"/>
          </p:nvPr>
        </p:nvSpPr>
        <p:spPr>
          <a:xfrm>
            <a:off x="1457076" y="1596279"/>
            <a:ext cx="864870" cy="864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7246134D-C2BF-7299-2416-21A02CAB84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955150369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Текст 8">
            <a:extLst>
              <a:ext uri="{FF2B5EF4-FFF2-40B4-BE49-F238E27FC236}">
                <a16:creationId xmlns="" xmlns:a16="http://schemas.microsoft.com/office/drawing/2014/main" id="{9FE852D9-E030-61EB-50AC-D445DAC243F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87375" y="3104623"/>
            <a:ext cx="2908494" cy="641139"/>
          </a:xfrm>
          <a:prstGeom prst="homePlate">
            <a:avLst/>
          </a:prstGeom>
          <a:solidFill>
            <a:schemeClr val="accent1"/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4" name="Текст 8">
            <a:extLst>
              <a:ext uri="{FF2B5EF4-FFF2-40B4-BE49-F238E27FC236}">
                <a16:creationId xmlns="" xmlns:a16="http://schemas.microsoft.com/office/drawing/2014/main" id="{2153118B-75EB-10D1-9C23-CA385ED97AE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87376" y="1637758"/>
            <a:ext cx="2592388" cy="124440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8" name="Текст 8">
            <a:extLst>
              <a:ext uri="{FF2B5EF4-FFF2-40B4-BE49-F238E27FC236}">
                <a16:creationId xmlns="" xmlns:a16="http://schemas.microsoft.com/office/drawing/2014/main" id="{3092EDC6-3D2E-8504-91E9-401DDAFD670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014164" y="5330141"/>
            <a:ext cx="2590461" cy="36739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5" name="Рисунок 2">
            <a:extLst>
              <a:ext uri="{FF2B5EF4-FFF2-40B4-BE49-F238E27FC236}">
                <a16:creationId xmlns="" xmlns:a16="http://schemas.microsoft.com/office/drawing/2014/main" id="{38483C77-8AA3-C3C7-FFAA-350B8EC170C0}"/>
              </a:ext>
            </a:extLst>
          </p:cNvPr>
          <p:cNvSpPr>
            <a:spLocks noGrp="1" noChangeAspect="1"/>
          </p:cNvSpPr>
          <p:nvPr>
            <p:ph type="pic" sz="quarter" idx="46"/>
          </p:nvPr>
        </p:nvSpPr>
        <p:spPr>
          <a:xfrm>
            <a:off x="9894977" y="4186012"/>
            <a:ext cx="828833" cy="82799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9" name="Текст 8">
            <a:extLst>
              <a:ext uri="{FF2B5EF4-FFF2-40B4-BE49-F238E27FC236}">
                <a16:creationId xmlns="" xmlns:a16="http://schemas.microsoft.com/office/drawing/2014/main" id="{81DAFB42-93B8-DAED-4CAC-13F37F3B2C0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398436" y="3104623"/>
            <a:ext cx="2907647" cy="641138"/>
          </a:xfrm>
          <a:prstGeom prst="chevron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0" name="Текст 8">
            <a:extLst>
              <a:ext uri="{FF2B5EF4-FFF2-40B4-BE49-F238E27FC236}">
                <a16:creationId xmlns="" xmlns:a16="http://schemas.microsoft.com/office/drawing/2014/main" id="{E35C138D-EEF1-F79D-62F7-861875CF336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6203950" y="3104283"/>
            <a:ext cx="2907646" cy="641480"/>
          </a:xfrm>
          <a:prstGeom prst="chevron">
            <a:avLst/>
          </a:prstGeom>
          <a:solidFill>
            <a:schemeClr val="bg1">
              <a:lumMod val="50000"/>
            </a:schemeClr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2" name="Текст 8">
            <a:extLst>
              <a:ext uri="{FF2B5EF4-FFF2-40B4-BE49-F238E27FC236}">
                <a16:creationId xmlns="" xmlns:a16="http://schemas.microsoft.com/office/drawing/2014/main" id="{7624F5A1-2610-024F-121F-428FB361E88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014164" y="3104283"/>
            <a:ext cx="2590461" cy="641480"/>
          </a:xfrm>
          <a:prstGeom prst="chevron">
            <a:avLst/>
          </a:prstGeom>
          <a:solidFill>
            <a:schemeClr val="accent3"/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3" name="Text Placeholder 7">
            <a:extLst>
              <a:ext uri="{FF2B5EF4-FFF2-40B4-BE49-F238E27FC236}">
                <a16:creationId xmlns="" xmlns:a16="http://schemas.microsoft.com/office/drawing/2014/main" id="{163A79C1-056D-E424-4C14-D8DDA6A5BE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44" name="Текст 8">
            <a:extLst>
              <a:ext uri="{FF2B5EF4-FFF2-40B4-BE49-F238E27FC236}">
                <a16:creationId xmlns="" xmlns:a16="http://schemas.microsoft.com/office/drawing/2014/main" id="{42238CC0-652B-5225-0B6D-4C4AEDE88875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401459" y="1637758"/>
            <a:ext cx="2592388" cy="124440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6" name="Текст 8">
            <a:extLst>
              <a:ext uri="{FF2B5EF4-FFF2-40B4-BE49-F238E27FC236}">
                <a16:creationId xmlns="" xmlns:a16="http://schemas.microsoft.com/office/drawing/2014/main" id="{A1E2D607-8F05-CD1A-B836-8485C472CA47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208455" y="1637758"/>
            <a:ext cx="2592388" cy="124440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7" name="Текст 8">
            <a:extLst>
              <a:ext uri="{FF2B5EF4-FFF2-40B4-BE49-F238E27FC236}">
                <a16:creationId xmlns="" xmlns:a16="http://schemas.microsoft.com/office/drawing/2014/main" id="{6E728BE2-9B72-A9E7-378E-4B5AB8133BD6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015450" y="1637758"/>
            <a:ext cx="2592388" cy="124440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8" name="Текст 8">
            <a:extLst>
              <a:ext uri="{FF2B5EF4-FFF2-40B4-BE49-F238E27FC236}">
                <a16:creationId xmlns="" xmlns:a16="http://schemas.microsoft.com/office/drawing/2014/main" id="{DD9EFC67-4A60-1697-4307-A0B47F5AAC83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200625" y="5330141"/>
            <a:ext cx="2590461" cy="36739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9" name="Рисунок 2">
            <a:extLst>
              <a:ext uri="{FF2B5EF4-FFF2-40B4-BE49-F238E27FC236}">
                <a16:creationId xmlns="" xmlns:a16="http://schemas.microsoft.com/office/drawing/2014/main" id="{A0362FB7-36C5-B94D-9E73-BF8F86477C39}"/>
              </a:ext>
            </a:extLst>
          </p:cNvPr>
          <p:cNvSpPr>
            <a:spLocks noGrp="1" noChangeAspect="1"/>
          </p:cNvSpPr>
          <p:nvPr>
            <p:ph type="pic" sz="quarter" idx="57"/>
          </p:nvPr>
        </p:nvSpPr>
        <p:spPr>
          <a:xfrm>
            <a:off x="7081438" y="4186012"/>
            <a:ext cx="828833" cy="82799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50" name="Текст 8">
            <a:extLst>
              <a:ext uri="{FF2B5EF4-FFF2-40B4-BE49-F238E27FC236}">
                <a16:creationId xmlns="" xmlns:a16="http://schemas.microsoft.com/office/drawing/2014/main" id="{C656333B-70D6-93F1-1080-DC45B7391821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3398810" y="5330141"/>
            <a:ext cx="2590461" cy="36739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1" name="Рисунок 2">
            <a:extLst>
              <a:ext uri="{FF2B5EF4-FFF2-40B4-BE49-F238E27FC236}">
                <a16:creationId xmlns="" xmlns:a16="http://schemas.microsoft.com/office/drawing/2014/main" id="{B83D1DA7-4E9D-EFCC-1169-633F7221AE5D}"/>
              </a:ext>
            </a:extLst>
          </p:cNvPr>
          <p:cNvSpPr>
            <a:spLocks noGrp="1" noChangeAspect="1"/>
          </p:cNvSpPr>
          <p:nvPr>
            <p:ph type="pic" sz="quarter" idx="59"/>
          </p:nvPr>
        </p:nvSpPr>
        <p:spPr>
          <a:xfrm>
            <a:off x="4279623" y="4186012"/>
            <a:ext cx="828833" cy="82799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52" name="Текст 8">
            <a:extLst>
              <a:ext uri="{FF2B5EF4-FFF2-40B4-BE49-F238E27FC236}">
                <a16:creationId xmlns="" xmlns:a16="http://schemas.microsoft.com/office/drawing/2014/main" id="{3E2F7EBC-4C2D-D64D-5F9C-787181EC0847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85272" y="5330141"/>
            <a:ext cx="2590461" cy="36739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3" name="Рисунок 2">
            <a:extLst>
              <a:ext uri="{FF2B5EF4-FFF2-40B4-BE49-F238E27FC236}">
                <a16:creationId xmlns="" xmlns:a16="http://schemas.microsoft.com/office/drawing/2014/main" id="{730D663F-16DD-E3E5-46F5-9C7CD09E5706}"/>
              </a:ext>
            </a:extLst>
          </p:cNvPr>
          <p:cNvSpPr>
            <a:spLocks noGrp="1" noChangeAspect="1"/>
          </p:cNvSpPr>
          <p:nvPr>
            <p:ph type="pic" sz="quarter" idx="61"/>
          </p:nvPr>
        </p:nvSpPr>
        <p:spPr>
          <a:xfrm>
            <a:off x="1466085" y="4186012"/>
            <a:ext cx="828833" cy="82799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3716AFD5-89C5-584C-1377-3077FED6FF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098288210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Текст 8">
            <a:extLst>
              <a:ext uri="{FF2B5EF4-FFF2-40B4-BE49-F238E27FC236}">
                <a16:creationId xmlns="" xmlns:a16="http://schemas.microsoft.com/office/drawing/2014/main" id="{F395A374-A868-6B32-D755-C5D9919938D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61533" y="1808163"/>
            <a:ext cx="4089892" cy="433387"/>
          </a:xfrm>
          <a:prstGeom prst="homePlate">
            <a:avLst/>
          </a:prstGeom>
          <a:solidFill>
            <a:schemeClr val="accent1"/>
          </a:solidFill>
        </p:spPr>
        <p:txBody>
          <a:bodyPr lIns="576000" tIns="0" rIns="0" bIns="0" anchor="ctr"/>
          <a:lstStyle>
            <a:lvl1pPr marL="0" indent="0" algn="l">
              <a:buNone/>
              <a:defRPr lang="ru-RU" sz="14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46" name="Рисунок 2">
            <a:extLst>
              <a:ext uri="{FF2B5EF4-FFF2-40B4-BE49-F238E27FC236}">
                <a16:creationId xmlns="" xmlns:a16="http://schemas.microsoft.com/office/drawing/2014/main" id="{497D6BEE-01A9-A144-060A-28B360E34637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597670" y="1661500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50" name="Текст 8">
            <a:extLst>
              <a:ext uri="{FF2B5EF4-FFF2-40B4-BE49-F238E27FC236}">
                <a16:creationId xmlns="" xmlns:a16="http://schemas.microsoft.com/office/drawing/2014/main" id="{3F654C97-DDCA-E785-F389-3F180A12E70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140574" y="1808163"/>
            <a:ext cx="4453755" cy="43338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4" name="Текст 8">
            <a:extLst>
              <a:ext uri="{FF2B5EF4-FFF2-40B4-BE49-F238E27FC236}">
                <a16:creationId xmlns="" xmlns:a16="http://schemas.microsoft.com/office/drawing/2014/main" id="{5B60A130-8DFA-18A2-C6C0-28EC3FAA494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267325" y="1808163"/>
            <a:ext cx="1657350" cy="43338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3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55" name="Text Placeholder 7">
            <a:extLst>
              <a:ext uri="{FF2B5EF4-FFF2-40B4-BE49-F238E27FC236}">
                <a16:creationId xmlns="" xmlns:a16="http://schemas.microsoft.com/office/drawing/2014/main" id="{A2636C7A-F703-F23A-A025-3F4D9F8944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56" name="Текст 8">
            <a:extLst>
              <a:ext uri="{FF2B5EF4-FFF2-40B4-BE49-F238E27FC236}">
                <a16:creationId xmlns="" xmlns:a16="http://schemas.microsoft.com/office/drawing/2014/main" id="{2D301294-D214-166C-79B3-12FF4D7F9D7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61533" y="2676264"/>
            <a:ext cx="4089892" cy="433387"/>
          </a:xfrm>
          <a:prstGeom prst="homePlate">
            <a:avLst/>
          </a:prstGeom>
          <a:solidFill>
            <a:schemeClr val="accent2"/>
          </a:solidFill>
        </p:spPr>
        <p:txBody>
          <a:bodyPr lIns="576000" tIns="0" rIns="0" bIns="0" anchor="ctr"/>
          <a:lstStyle>
            <a:lvl1pPr marL="0" indent="0" algn="l">
              <a:buNone/>
              <a:defRPr lang="ru-RU" sz="14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58" name="Рисунок 2">
            <a:extLst>
              <a:ext uri="{FF2B5EF4-FFF2-40B4-BE49-F238E27FC236}">
                <a16:creationId xmlns="" xmlns:a16="http://schemas.microsoft.com/office/drawing/2014/main" id="{A79ED0D0-9277-ECB8-FF9E-11057AA781A6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597670" y="2529601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59" name="Текст 8">
            <a:extLst>
              <a:ext uri="{FF2B5EF4-FFF2-40B4-BE49-F238E27FC236}">
                <a16:creationId xmlns="" xmlns:a16="http://schemas.microsoft.com/office/drawing/2014/main" id="{1ECDF0F1-52F3-808B-8304-9D96F3C5DC02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140574" y="2676264"/>
            <a:ext cx="4453755" cy="43338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0" name="Текст 8">
            <a:extLst>
              <a:ext uri="{FF2B5EF4-FFF2-40B4-BE49-F238E27FC236}">
                <a16:creationId xmlns="" xmlns:a16="http://schemas.microsoft.com/office/drawing/2014/main" id="{043B45A4-2F2B-185B-B6B6-D8BF514240A9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267325" y="2676264"/>
            <a:ext cx="1657350" cy="43338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3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61" name="Текст 8">
            <a:extLst>
              <a:ext uri="{FF2B5EF4-FFF2-40B4-BE49-F238E27FC236}">
                <a16:creationId xmlns="" xmlns:a16="http://schemas.microsoft.com/office/drawing/2014/main" id="{01EF81FA-7B35-3E56-683C-EB996E02280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61533" y="3538578"/>
            <a:ext cx="4089892" cy="433387"/>
          </a:xfrm>
          <a:prstGeom prst="homePlate">
            <a:avLst/>
          </a:prstGeom>
          <a:solidFill>
            <a:schemeClr val="bg1">
              <a:lumMod val="50000"/>
            </a:schemeClr>
          </a:solidFill>
        </p:spPr>
        <p:txBody>
          <a:bodyPr lIns="576000" tIns="0" rIns="0" bIns="0" anchor="ctr"/>
          <a:lstStyle>
            <a:lvl1pPr marL="0" indent="0" algn="l">
              <a:buNone/>
              <a:defRPr lang="ru-RU" sz="14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63" name="Рисунок 2">
            <a:extLst>
              <a:ext uri="{FF2B5EF4-FFF2-40B4-BE49-F238E27FC236}">
                <a16:creationId xmlns="" xmlns:a16="http://schemas.microsoft.com/office/drawing/2014/main" id="{6BE70D0A-19E6-BA04-2D8D-3CD111399D19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597670" y="3391915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64" name="Текст 8">
            <a:extLst>
              <a:ext uri="{FF2B5EF4-FFF2-40B4-BE49-F238E27FC236}">
                <a16:creationId xmlns="" xmlns:a16="http://schemas.microsoft.com/office/drawing/2014/main" id="{3E27D98F-AA50-062D-1117-788D934AC446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140574" y="3538578"/>
            <a:ext cx="4453755" cy="43338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5" name="Текст 8">
            <a:extLst>
              <a:ext uri="{FF2B5EF4-FFF2-40B4-BE49-F238E27FC236}">
                <a16:creationId xmlns="" xmlns:a16="http://schemas.microsoft.com/office/drawing/2014/main" id="{F6EF98B1-6E9C-E54E-7902-A97AF0F244CC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267325" y="3538578"/>
            <a:ext cx="1657350" cy="43338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66" name="Текст 8">
            <a:extLst>
              <a:ext uri="{FF2B5EF4-FFF2-40B4-BE49-F238E27FC236}">
                <a16:creationId xmlns="" xmlns:a16="http://schemas.microsoft.com/office/drawing/2014/main" id="{ACFD6245-4DCF-65A8-11A5-BC834B7603F8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61533" y="4400892"/>
            <a:ext cx="4089892" cy="433387"/>
          </a:xfrm>
          <a:prstGeom prst="homePlate">
            <a:avLst/>
          </a:prstGeom>
          <a:solidFill>
            <a:schemeClr val="accent3"/>
          </a:solidFill>
        </p:spPr>
        <p:txBody>
          <a:bodyPr lIns="576000" tIns="0" rIns="0" bIns="0" anchor="ctr"/>
          <a:lstStyle>
            <a:lvl1pPr marL="0" indent="0" algn="l">
              <a:buNone/>
              <a:defRPr lang="ru-RU" sz="14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68" name="Рисунок 2">
            <a:extLst>
              <a:ext uri="{FF2B5EF4-FFF2-40B4-BE49-F238E27FC236}">
                <a16:creationId xmlns="" xmlns:a16="http://schemas.microsoft.com/office/drawing/2014/main" id="{8ABB4B86-9ECE-B6B5-8FC7-0702A42838BE}"/>
              </a:ext>
            </a:extLst>
          </p:cNvPr>
          <p:cNvSpPr>
            <a:spLocks noGrp="1"/>
          </p:cNvSpPr>
          <p:nvPr>
            <p:ph type="pic" sz="quarter" idx="58"/>
          </p:nvPr>
        </p:nvSpPr>
        <p:spPr>
          <a:xfrm>
            <a:off x="597670" y="4254229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69" name="Текст 8">
            <a:extLst>
              <a:ext uri="{FF2B5EF4-FFF2-40B4-BE49-F238E27FC236}">
                <a16:creationId xmlns="" xmlns:a16="http://schemas.microsoft.com/office/drawing/2014/main" id="{C59B4278-486C-6FB8-8B1F-E72F89C5733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7140574" y="4400892"/>
            <a:ext cx="4453755" cy="43338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70" name="Текст 8">
            <a:extLst>
              <a:ext uri="{FF2B5EF4-FFF2-40B4-BE49-F238E27FC236}">
                <a16:creationId xmlns="" xmlns:a16="http://schemas.microsoft.com/office/drawing/2014/main" id="{3E1540A4-FD21-ED58-6900-87F485A6F28F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267325" y="4400892"/>
            <a:ext cx="1657350" cy="43338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3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04</a:t>
            </a:r>
          </a:p>
        </p:txBody>
      </p:sp>
      <p:sp>
        <p:nvSpPr>
          <p:cNvPr id="71" name="Текст 8">
            <a:extLst>
              <a:ext uri="{FF2B5EF4-FFF2-40B4-BE49-F238E27FC236}">
                <a16:creationId xmlns="" xmlns:a16="http://schemas.microsoft.com/office/drawing/2014/main" id="{7DE454E6-B544-96E4-CF73-7DF2C89801FF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61533" y="5268993"/>
            <a:ext cx="4089892" cy="433387"/>
          </a:xfrm>
          <a:prstGeom prst="homePlate">
            <a:avLst/>
          </a:prstGeom>
          <a:solidFill>
            <a:schemeClr val="accent4"/>
          </a:solidFill>
        </p:spPr>
        <p:txBody>
          <a:bodyPr lIns="576000" tIns="0" rIns="0" bIns="0" anchor="ctr"/>
          <a:lstStyle>
            <a:lvl1pPr marL="0" indent="0" algn="l">
              <a:buNone/>
              <a:defRPr lang="ru-RU" sz="14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81" name="Рисунок 2">
            <a:extLst>
              <a:ext uri="{FF2B5EF4-FFF2-40B4-BE49-F238E27FC236}">
                <a16:creationId xmlns="" xmlns:a16="http://schemas.microsoft.com/office/drawing/2014/main" id="{36DB6306-4211-1878-EB18-BE020D4ED532}"/>
              </a:ext>
            </a:extLst>
          </p:cNvPr>
          <p:cNvSpPr>
            <a:spLocks noGrp="1" noChangeAspect="1"/>
          </p:cNvSpPr>
          <p:nvPr>
            <p:ph type="pic" sz="quarter" idx="62"/>
          </p:nvPr>
        </p:nvSpPr>
        <p:spPr>
          <a:xfrm>
            <a:off x="597670" y="5122330"/>
            <a:ext cx="720000" cy="7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82" name="Текст 8">
            <a:extLst>
              <a:ext uri="{FF2B5EF4-FFF2-40B4-BE49-F238E27FC236}">
                <a16:creationId xmlns="" xmlns:a16="http://schemas.microsoft.com/office/drawing/2014/main" id="{1BC12BA5-1B2E-5DC9-B579-AB645D7B6F1A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7140574" y="5268993"/>
            <a:ext cx="4453755" cy="43338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3" name="Текст 8">
            <a:extLst>
              <a:ext uri="{FF2B5EF4-FFF2-40B4-BE49-F238E27FC236}">
                <a16:creationId xmlns="" xmlns:a16="http://schemas.microsoft.com/office/drawing/2014/main" id="{3E309DB7-FC7C-70F7-E073-698AC165975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5267325" y="5268993"/>
            <a:ext cx="1657350" cy="43338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3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4029B662-237D-3EFA-C516-6007F4622E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226248191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_1 коло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7">
            <a:extLst>
              <a:ext uri="{FF2B5EF4-FFF2-40B4-BE49-F238E27FC236}">
                <a16:creationId xmlns="" xmlns:a16="http://schemas.microsoft.com/office/drawing/2014/main" id="{C127E805-F4DE-2DE2-697B-55D081B909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12276" y="2473082"/>
            <a:ext cx="7356925" cy="375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Подраздел</a:t>
            </a:r>
            <a:endParaRPr lang="en-US" dirty="0"/>
          </a:p>
        </p:txBody>
      </p:sp>
      <p:sp>
        <p:nvSpPr>
          <p:cNvPr id="29" name="Текст 13">
            <a:extLst>
              <a:ext uri="{FF2B5EF4-FFF2-40B4-BE49-F238E27FC236}">
                <a16:creationId xmlns="" xmlns:a16="http://schemas.microsoft.com/office/drawing/2014/main" id="{06671D5A-7459-6C62-C5E9-4EF8DB7E436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06871" y="1782414"/>
            <a:ext cx="7346950" cy="3270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1</a:t>
            </a:r>
          </a:p>
        </p:txBody>
      </p:sp>
      <p:sp>
        <p:nvSpPr>
          <p:cNvPr id="30" name="Текст 13">
            <a:extLst>
              <a:ext uri="{FF2B5EF4-FFF2-40B4-BE49-F238E27FC236}">
                <a16:creationId xmlns="" xmlns:a16="http://schemas.microsoft.com/office/drawing/2014/main" id="{4715C112-5EF5-7D26-8F13-4CEC717C73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19480" y="1782414"/>
            <a:ext cx="651563" cy="400110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="" xmlns:a16="http://schemas.microsoft.com/office/drawing/2014/main" id="{7B21E2E3-C9C3-4907-7CF7-FE57D66BBE5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023387" y="2474999"/>
            <a:ext cx="648385" cy="37506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02</a:t>
            </a:r>
            <a:endParaRPr lang="en-US" dirty="0"/>
          </a:p>
        </p:txBody>
      </p:sp>
      <p:sp>
        <p:nvSpPr>
          <p:cNvPr id="44" name="Text Placeholder 7">
            <a:extLst>
              <a:ext uri="{FF2B5EF4-FFF2-40B4-BE49-F238E27FC236}">
                <a16:creationId xmlns="" xmlns:a16="http://schemas.microsoft.com/office/drawing/2014/main" id="{3B87E8AB-1B99-9D81-1EB0-D2C0D30431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08619" y="3774098"/>
            <a:ext cx="7356925" cy="375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Подраздел</a:t>
            </a:r>
            <a:endParaRPr lang="en-US" dirty="0"/>
          </a:p>
        </p:txBody>
      </p:sp>
      <p:sp>
        <p:nvSpPr>
          <p:cNvPr id="45" name="Текст 13">
            <a:extLst>
              <a:ext uri="{FF2B5EF4-FFF2-40B4-BE49-F238E27FC236}">
                <a16:creationId xmlns="" xmlns:a16="http://schemas.microsoft.com/office/drawing/2014/main" id="{A4E64355-CF03-8CC2-E311-46D38993718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506871" y="3077032"/>
            <a:ext cx="7346950" cy="3270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2</a:t>
            </a:r>
          </a:p>
        </p:txBody>
      </p:sp>
      <p:sp>
        <p:nvSpPr>
          <p:cNvPr id="46" name="Текст 13">
            <a:extLst>
              <a:ext uri="{FF2B5EF4-FFF2-40B4-BE49-F238E27FC236}">
                <a16:creationId xmlns="" xmlns:a16="http://schemas.microsoft.com/office/drawing/2014/main" id="{E3A72F70-5F79-D42B-4A44-33D2661EFEF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19480" y="3073124"/>
            <a:ext cx="651563" cy="400110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47" name="Text Placeholder 7">
            <a:extLst>
              <a:ext uri="{FF2B5EF4-FFF2-40B4-BE49-F238E27FC236}">
                <a16:creationId xmlns="" xmlns:a16="http://schemas.microsoft.com/office/drawing/2014/main" id="{7B45AA84-2D84-AC99-4DEA-4FAFF60FD16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017528" y="3772390"/>
            <a:ext cx="651562" cy="37506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04</a:t>
            </a:r>
            <a:endParaRPr lang="en-US" dirty="0"/>
          </a:p>
        </p:txBody>
      </p:sp>
      <p:sp>
        <p:nvSpPr>
          <p:cNvPr id="48" name="Text Placeholder 7">
            <a:extLst>
              <a:ext uri="{FF2B5EF4-FFF2-40B4-BE49-F238E27FC236}">
                <a16:creationId xmlns="" xmlns:a16="http://schemas.microsoft.com/office/drawing/2014/main" id="{9BD24823-1B47-A140-D282-AD6612746A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08619" y="5067543"/>
            <a:ext cx="7356925" cy="375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Подраздел</a:t>
            </a:r>
            <a:endParaRPr lang="en-US" dirty="0"/>
          </a:p>
        </p:txBody>
      </p:sp>
      <p:sp>
        <p:nvSpPr>
          <p:cNvPr id="49" name="Текст 13">
            <a:extLst>
              <a:ext uri="{FF2B5EF4-FFF2-40B4-BE49-F238E27FC236}">
                <a16:creationId xmlns="" xmlns:a16="http://schemas.microsoft.com/office/drawing/2014/main" id="{085BB00C-2CC6-1908-607C-7298AC960F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06871" y="4370477"/>
            <a:ext cx="7346950" cy="3270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3</a:t>
            </a:r>
          </a:p>
        </p:txBody>
      </p:sp>
      <p:sp>
        <p:nvSpPr>
          <p:cNvPr id="50" name="Текст 13">
            <a:extLst>
              <a:ext uri="{FF2B5EF4-FFF2-40B4-BE49-F238E27FC236}">
                <a16:creationId xmlns="" xmlns:a16="http://schemas.microsoft.com/office/drawing/2014/main" id="{B22D2A73-C8A8-5E0C-EFEA-40DC6828FA9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017528" y="4368167"/>
            <a:ext cx="655469" cy="37506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51" name="Text Placeholder 7">
            <a:extLst>
              <a:ext uri="{FF2B5EF4-FFF2-40B4-BE49-F238E27FC236}">
                <a16:creationId xmlns="" xmlns:a16="http://schemas.microsoft.com/office/drawing/2014/main" id="{92376322-2E6C-FC66-9485-77B5566879A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019480" y="5067543"/>
            <a:ext cx="648385" cy="37506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06</a:t>
            </a:r>
            <a:endParaRPr lang="en-US" dirty="0"/>
          </a:p>
        </p:txBody>
      </p:sp>
      <p:sp>
        <p:nvSpPr>
          <p:cNvPr id="5" name="Текст 1">
            <a:extLst>
              <a:ext uri="{FF2B5EF4-FFF2-40B4-BE49-F238E27FC236}">
                <a16:creationId xmlns="" xmlns:a16="http://schemas.microsoft.com/office/drawing/2014/main" id="{98A48CAB-F74B-A9CE-80F5-791CA161831D}"/>
              </a:ext>
            </a:extLst>
          </p:cNvPr>
          <p:cNvSpPr txBox="1">
            <a:spLocks/>
          </p:cNvSpPr>
          <p:nvPr userDrawn="1"/>
        </p:nvSpPr>
        <p:spPr>
          <a:xfrm>
            <a:off x="11158634" y="6382413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910E143-F90B-7795-5E37-57F3CFBD4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66111810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7">
            <a:extLst>
              <a:ext uri="{FF2B5EF4-FFF2-40B4-BE49-F238E27FC236}">
                <a16:creationId xmlns="" xmlns:a16="http://schemas.microsoft.com/office/drawing/2014/main" id="{7D99776B-61AB-484C-BF72-5AFE38A0D4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26" name="Текст 8">
            <a:extLst>
              <a:ext uri="{FF2B5EF4-FFF2-40B4-BE49-F238E27FC236}">
                <a16:creationId xmlns="" xmlns:a16="http://schemas.microsoft.com/office/drawing/2014/main" id="{5226556D-0BB7-E35E-882F-40C78C0BB36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66439" y="1599925"/>
            <a:ext cx="5958236" cy="641626"/>
          </a:xfrm>
          <a:prstGeom prst="homePlate">
            <a:avLst/>
          </a:prstGeom>
          <a:solidFill>
            <a:schemeClr val="accent1"/>
          </a:solidFill>
        </p:spPr>
        <p:txBody>
          <a:bodyPr lIns="576000" tIns="0" rIns="0" bIns="0" anchor="ctr"/>
          <a:lstStyle>
            <a:lvl1pPr marL="0" indent="0" algn="l">
              <a:buNone/>
              <a:defRPr lang="ru-RU" sz="14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37" name="Рисунок 2">
            <a:extLst>
              <a:ext uri="{FF2B5EF4-FFF2-40B4-BE49-F238E27FC236}">
                <a16:creationId xmlns="" xmlns:a16="http://schemas.microsoft.com/office/drawing/2014/main" id="{3B9ED78C-052D-74E9-5762-6C57AAED05E9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599607" y="1552967"/>
            <a:ext cx="720000" cy="7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41" name="Текст 8">
            <a:extLst>
              <a:ext uri="{FF2B5EF4-FFF2-40B4-BE49-F238E27FC236}">
                <a16:creationId xmlns="" xmlns:a16="http://schemas.microsoft.com/office/drawing/2014/main" id="{0D9F332A-B46B-33FA-3B35-838E4047C94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140575" y="1592264"/>
            <a:ext cx="4464050" cy="64928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2" name="Текст 8">
            <a:extLst>
              <a:ext uri="{FF2B5EF4-FFF2-40B4-BE49-F238E27FC236}">
                <a16:creationId xmlns="" xmlns:a16="http://schemas.microsoft.com/office/drawing/2014/main" id="{0D4BC883-A5E3-849B-02EA-8306B924F70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66439" y="2674642"/>
            <a:ext cx="5958236" cy="641626"/>
          </a:xfrm>
          <a:prstGeom prst="homePlate">
            <a:avLst/>
          </a:prstGeom>
          <a:solidFill>
            <a:schemeClr val="accent2"/>
          </a:solidFill>
        </p:spPr>
        <p:txBody>
          <a:bodyPr lIns="576000" tIns="0" rIns="0" bIns="0" anchor="ctr"/>
          <a:lstStyle>
            <a:lvl1pPr marL="0" indent="0" algn="l">
              <a:buNone/>
              <a:defRPr lang="ru-RU" sz="14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44" name="Рисунок 2">
            <a:extLst>
              <a:ext uri="{FF2B5EF4-FFF2-40B4-BE49-F238E27FC236}">
                <a16:creationId xmlns="" xmlns:a16="http://schemas.microsoft.com/office/drawing/2014/main" id="{84304502-457B-9580-CEAB-59D146F39832}"/>
              </a:ext>
            </a:extLst>
          </p:cNvPr>
          <p:cNvSpPr>
            <a:spLocks noGrp="1" noChangeAspect="1"/>
          </p:cNvSpPr>
          <p:nvPr>
            <p:ph type="pic" sz="quarter" idx="46"/>
          </p:nvPr>
        </p:nvSpPr>
        <p:spPr>
          <a:xfrm>
            <a:off x="599607" y="2627684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45" name="Текст 8">
            <a:extLst>
              <a:ext uri="{FF2B5EF4-FFF2-40B4-BE49-F238E27FC236}">
                <a16:creationId xmlns="" xmlns:a16="http://schemas.microsoft.com/office/drawing/2014/main" id="{453C852E-08D0-0790-8972-A6A295B37B62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140575" y="2666981"/>
            <a:ext cx="4464050" cy="64928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6" name="Текст 8">
            <a:extLst>
              <a:ext uri="{FF2B5EF4-FFF2-40B4-BE49-F238E27FC236}">
                <a16:creationId xmlns="" xmlns:a16="http://schemas.microsoft.com/office/drawing/2014/main" id="{0A9E8602-E114-8E20-677C-50FAD71E920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66439" y="3755297"/>
            <a:ext cx="5958236" cy="641626"/>
          </a:xfrm>
          <a:prstGeom prst="homePlate">
            <a:avLst/>
          </a:prstGeom>
          <a:solidFill>
            <a:schemeClr val="bg1">
              <a:lumMod val="50000"/>
            </a:schemeClr>
          </a:solidFill>
        </p:spPr>
        <p:txBody>
          <a:bodyPr lIns="576000" tIns="0" rIns="0" bIns="0" anchor="ctr"/>
          <a:lstStyle>
            <a:lvl1pPr marL="0" indent="0" algn="l">
              <a:buNone/>
              <a:defRPr lang="ru-RU" sz="14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48" name="Рисунок 2">
            <a:extLst>
              <a:ext uri="{FF2B5EF4-FFF2-40B4-BE49-F238E27FC236}">
                <a16:creationId xmlns="" xmlns:a16="http://schemas.microsoft.com/office/drawing/2014/main" id="{AC12C8B8-FCAC-46E9-F938-524C1427A1B6}"/>
              </a:ext>
            </a:extLst>
          </p:cNvPr>
          <p:cNvSpPr>
            <a:spLocks noGrp="1" noChangeAspect="1"/>
          </p:cNvSpPr>
          <p:nvPr>
            <p:ph type="pic" sz="quarter" idx="49"/>
          </p:nvPr>
        </p:nvSpPr>
        <p:spPr>
          <a:xfrm>
            <a:off x="599607" y="3708339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49" name="Текст 8">
            <a:extLst>
              <a:ext uri="{FF2B5EF4-FFF2-40B4-BE49-F238E27FC236}">
                <a16:creationId xmlns="" xmlns:a16="http://schemas.microsoft.com/office/drawing/2014/main" id="{CAEFF7D7-4EA8-A8E3-6EA1-4900027A81DC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140575" y="3747636"/>
            <a:ext cx="4464050" cy="64928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0" name="Текст 8">
            <a:extLst>
              <a:ext uri="{FF2B5EF4-FFF2-40B4-BE49-F238E27FC236}">
                <a16:creationId xmlns="" xmlns:a16="http://schemas.microsoft.com/office/drawing/2014/main" id="{5AC0A69D-1EAA-7DDC-CD31-5A875240D9E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66439" y="4835952"/>
            <a:ext cx="5958236" cy="641626"/>
          </a:xfrm>
          <a:prstGeom prst="homePlate">
            <a:avLst/>
          </a:prstGeom>
          <a:solidFill>
            <a:schemeClr val="accent3"/>
          </a:solidFill>
        </p:spPr>
        <p:txBody>
          <a:bodyPr lIns="576000" tIns="0" rIns="0" bIns="0" anchor="ctr"/>
          <a:lstStyle>
            <a:lvl1pPr marL="0" indent="0" algn="l">
              <a:buNone/>
              <a:defRPr lang="ru-RU" sz="14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52" name="Рисунок 2">
            <a:extLst>
              <a:ext uri="{FF2B5EF4-FFF2-40B4-BE49-F238E27FC236}">
                <a16:creationId xmlns="" xmlns:a16="http://schemas.microsoft.com/office/drawing/2014/main" id="{77F30643-6553-02AE-3ADE-E06229F63480}"/>
              </a:ext>
            </a:extLst>
          </p:cNvPr>
          <p:cNvSpPr>
            <a:spLocks noGrp="1" noChangeAspect="1"/>
          </p:cNvSpPr>
          <p:nvPr>
            <p:ph type="pic" sz="quarter" idx="52"/>
          </p:nvPr>
        </p:nvSpPr>
        <p:spPr>
          <a:xfrm>
            <a:off x="599607" y="4788994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53" name="Текст 8">
            <a:extLst>
              <a:ext uri="{FF2B5EF4-FFF2-40B4-BE49-F238E27FC236}">
                <a16:creationId xmlns="" xmlns:a16="http://schemas.microsoft.com/office/drawing/2014/main" id="{65A862EB-2BB3-5449-0BD4-2A8B1D6266D6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140575" y="4828291"/>
            <a:ext cx="4464050" cy="64928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CB98F8A5-5507-FE19-A9EA-D9BA32450B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754602210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Текст 8">
            <a:extLst>
              <a:ext uri="{FF2B5EF4-FFF2-40B4-BE49-F238E27FC236}">
                <a16:creationId xmlns="" xmlns:a16="http://schemas.microsoft.com/office/drawing/2014/main" id="{9FD60C7F-15DE-6EAE-528D-A2EFC9BF97E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87374" y="5543748"/>
            <a:ext cx="3529014" cy="58559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7" name="Текст 8">
            <a:extLst>
              <a:ext uri="{FF2B5EF4-FFF2-40B4-BE49-F238E27FC236}">
                <a16:creationId xmlns="" xmlns:a16="http://schemas.microsoft.com/office/drawing/2014/main" id="{4E945B2B-B17A-0359-4679-2993ECFCD4A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87374" y="2046147"/>
            <a:ext cx="3529013" cy="41130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Наименование этапа</a:t>
            </a:r>
          </a:p>
        </p:txBody>
      </p:sp>
      <p:sp>
        <p:nvSpPr>
          <p:cNvPr id="38" name="Текст 8">
            <a:extLst>
              <a:ext uri="{FF2B5EF4-FFF2-40B4-BE49-F238E27FC236}">
                <a16:creationId xmlns="" xmlns:a16="http://schemas.microsoft.com/office/drawing/2014/main" id="{26625E2A-80F9-950F-4453-D96762754FD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87375" y="1376507"/>
            <a:ext cx="3527425" cy="431656"/>
          </a:xfrm>
          <a:prstGeom prst="chevron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Этап 1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="" xmlns:a16="http://schemas.microsoft.com/office/drawing/2014/main" id="{A91F678E-FAE0-B682-E445-FF7C8352496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7375" y="2651269"/>
            <a:ext cx="644458" cy="531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01</a:t>
            </a:r>
            <a:endParaRPr lang="en-US" dirty="0"/>
          </a:p>
        </p:txBody>
      </p:sp>
      <p:sp>
        <p:nvSpPr>
          <p:cNvPr id="40" name="Текст 8">
            <a:extLst>
              <a:ext uri="{FF2B5EF4-FFF2-40B4-BE49-F238E27FC236}">
                <a16:creationId xmlns="" xmlns:a16="http://schemas.microsoft.com/office/drawing/2014/main" id="{5DDEEB43-1BFD-157F-06A3-9BDAF2B84968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308100" y="2744815"/>
            <a:ext cx="2806700" cy="576235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1" name="Text Placeholder 7">
            <a:extLst>
              <a:ext uri="{FF2B5EF4-FFF2-40B4-BE49-F238E27FC236}">
                <a16:creationId xmlns="" xmlns:a16="http://schemas.microsoft.com/office/drawing/2014/main" id="{1596ECBF-D82B-FEB8-63EE-AD34DB2622C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591642" y="3509501"/>
            <a:ext cx="644458" cy="531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02</a:t>
            </a:r>
            <a:endParaRPr lang="en-US" dirty="0"/>
          </a:p>
        </p:txBody>
      </p:sp>
      <p:sp>
        <p:nvSpPr>
          <p:cNvPr id="42" name="Text Placeholder 7">
            <a:extLst>
              <a:ext uri="{FF2B5EF4-FFF2-40B4-BE49-F238E27FC236}">
                <a16:creationId xmlns="" xmlns:a16="http://schemas.microsoft.com/office/drawing/2014/main" id="{0B8CC09C-0C37-301F-F2A2-74840B587921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587375" y="4370089"/>
            <a:ext cx="644458" cy="531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03</a:t>
            </a:r>
            <a:endParaRPr lang="en-US" dirty="0"/>
          </a:p>
        </p:txBody>
      </p:sp>
      <p:sp>
        <p:nvSpPr>
          <p:cNvPr id="49" name="Текст 8">
            <a:extLst>
              <a:ext uri="{FF2B5EF4-FFF2-40B4-BE49-F238E27FC236}">
                <a16:creationId xmlns="" xmlns:a16="http://schemas.microsoft.com/office/drawing/2014/main" id="{4DE7FBEA-8D80-F32D-BA92-2F9AA60911D5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1308100" y="3605216"/>
            <a:ext cx="2808288" cy="579434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0" name="Текст 8">
            <a:extLst>
              <a:ext uri="{FF2B5EF4-FFF2-40B4-BE49-F238E27FC236}">
                <a16:creationId xmlns="" xmlns:a16="http://schemas.microsoft.com/office/drawing/2014/main" id="{6027E9B2-A3E1-F855-AACF-109F1F4E472A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1308100" y="4469521"/>
            <a:ext cx="2806700" cy="579434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2" name="Текст 8">
            <a:extLst>
              <a:ext uri="{FF2B5EF4-FFF2-40B4-BE49-F238E27FC236}">
                <a16:creationId xmlns="" xmlns:a16="http://schemas.microsoft.com/office/drawing/2014/main" id="{D3755126-54F2-5683-2AF8-99118C594FA6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4333986" y="5543748"/>
            <a:ext cx="3529014" cy="58559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6" name="Текст 8">
            <a:extLst>
              <a:ext uri="{FF2B5EF4-FFF2-40B4-BE49-F238E27FC236}">
                <a16:creationId xmlns="" xmlns:a16="http://schemas.microsoft.com/office/drawing/2014/main" id="{21382672-B7DE-BD6D-2997-C137CE73DCA4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4333986" y="2046147"/>
            <a:ext cx="3529013" cy="41130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Наименование этапа</a:t>
            </a:r>
          </a:p>
        </p:txBody>
      </p:sp>
      <p:sp>
        <p:nvSpPr>
          <p:cNvPr id="87" name="Текст 8">
            <a:extLst>
              <a:ext uri="{FF2B5EF4-FFF2-40B4-BE49-F238E27FC236}">
                <a16:creationId xmlns="" xmlns:a16="http://schemas.microsoft.com/office/drawing/2014/main" id="{F428C8AA-5DC0-D62D-1E95-F5D8403BFC84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333987" y="1376507"/>
            <a:ext cx="3527425" cy="431656"/>
          </a:xfrm>
          <a:prstGeom prst="chevron">
            <a:avLst/>
          </a:prstGeom>
          <a:solidFill>
            <a:schemeClr val="bg1">
              <a:lumMod val="50000"/>
            </a:schemeClr>
          </a:solidFill>
        </p:spPr>
        <p:txBody>
          <a:bodyPr lIns="0" tIns="0" rIns="0" bIns="0" anchor="ctr"/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Этап 2</a:t>
            </a:r>
          </a:p>
        </p:txBody>
      </p:sp>
      <p:sp>
        <p:nvSpPr>
          <p:cNvPr id="88" name="Text Placeholder 7">
            <a:extLst>
              <a:ext uri="{FF2B5EF4-FFF2-40B4-BE49-F238E27FC236}">
                <a16:creationId xmlns="" xmlns:a16="http://schemas.microsoft.com/office/drawing/2014/main" id="{3C69B269-BD4B-CCD2-69CE-25D752FED409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4333987" y="2651269"/>
            <a:ext cx="644458" cy="531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01</a:t>
            </a:r>
            <a:endParaRPr lang="en-US" dirty="0"/>
          </a:p>
        </p:txBody>
      </p:sp>
      <p:sp>
        <p:nvSpPr>
          <p:cNvPr id="91" name="Текст 8">
            <a:extLst>
              <a:ext uri="{FF2B5EF4-FFF2-40B4-BE49-F238E27FC236}">
                <a16:creationId xmlns="" xmlns:a16="http://schemas.microsoft.com/office/drawing/2014/main" id="{A9793217-10C9-06D1-7877-B807D5A11E67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5054712" y="2744815"/>
            <a:ext cx="2806700" cy="576235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04" name="Text Placeholder 7">
            <a:extLst>
              <a:ext uri="{FF2B5EF4-FFF2-40B4-BE49-F238E27FC236}">
                <a16:creationId xmlns="" xmlns:a16="http://schemas.microsoft.com/office/drawing/2014/main" id="{63104018-42D0-519E-41D1-6201AE63D8D7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4338254" y="3509501"/>
            <a:ext cx="644458" cy="531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02</a:t>
            </a:r>
            <a:endParaRPr lang="en-US" dirty="0"/>
          </a:p>
        </p:txBody>
      </p:sp>
      <p:sp>
        <p:nvSpPr>
          <p:cNvPr id="105" name="Text Placeholder 7">
            <a:extLst>
              <a:ext uri="{FF2B5EF4-FFF2-40B4-BE49-F238E27FC236}">
                <a16:creationId xmlns="" xmlns:a16="http://schemas.microsoft.com/office/drawing/2014/main" id="{8D8F5039-2E5D-0445-CB1C-ABDF56F6DA28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4333987" y="4370089"/>
            <a:ext cx="644458" cy="531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03</a:t>
            </a:r>
            <a:endParaRPr lang="en-US" dirty="0"/>
          </a:p>
        </p:txBody>
      </p:sp>
      <p:sp>
        <p:nvSpPr>
          <p:cNvPr id="106" name="Текст 8">
            <a:extLst>
              <a:ext uri="{FF2B5EF4-FFF2-40B4-BE49-F238E27FC236}">
                <a16:creationId xmlns="" xmlns:a16="http://schemas.microsoft.com/office/drawing/2014/main" id="{F9400BBB-1D9C-40B5-A493-095B062BCA8E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5054712" y="3605216"/>
            <a:ext cx="2808288" cy="579434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07" name="Текст 8">
            <a:extLst>
              <a:ext uri="{FF2B5EF4-FFF2-40B4-BE49-F238E27FC236}">
                <a16:creationId xmlns="" xmlns:a16="http://schemas.microsoft.com/office/drawing/2014/main" id="{B9360B1A-33CF-C1EC-6ABF-6C27EFFA281E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5054712" y="4469521"/>
            <a:ext cx="2806700" cy="579434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08" name="Текст 8">
            <a:extLst>
              <a:ext uri="{FF2B5EF4-FFF2-40B4-BE49-F238E27FC236}">
                <a16:creationId xmlns="" xmlns:a16="http://schemas.microsoft.com/office/drawing/2014/main" id="{2FB47FA8-15C0-F3A0-8483-15099B98773C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8072507" y="5543748"/>
            <a:ext cx="3529014" cy="58559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09" name="Текст 8">
            <a:extLst>
              <a:ext uri="{FF2B5EF4-FFF2-40B4-BE49-F238E27FC236}">
                <a16:creationId xmlns="" xmlns:a16="http://schemas.microsoft.com/office/drawing/2014/main" id="{D20BCE6E-8EE6-CA4F-BE62-FEB6DB8EAC2D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8072507" y="2046147"/>
            <a:ext cx="3529013" cy="41130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Наименование этапа</a:t>
            </a:r>
          </a:p>
        </p:txBody>
      </p:sp>
      <p:sp>
        <p:nvSpPr>
          <p:cNvPr id="110" name="Текст 8">
            <a:extLst>
              <a:ext uri="{FF2B5EF4-FFF2-40B4-BE49-F238E27FC236}">
                <a16:creationId xmlns="" xmlns:a16="http://schemas.microsoft.com/office/drawing/2014/main" id="{314DB21E-7B51-C430-3703-BB904366C90D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8072508" y="1376507"/>
            <a:ext cx="3527425" cy="431656"/>
          </a:xfrm>
          <a:prstGeom prst="chevron">
            <a:avLst/>
          </a:prstGeom>
          <a:solidFill>
            <a:schemeClr val="accent3"/>
          </a:solidFill>
        </p:spPr>
        <p:txBody>
          <a:bodyPr lIns="0" tIns="0" rIns="0" bIns="0" anchor="ctr"/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Этап 3</a:t>
            </a:r>
          </a:p>
        </p:txBody>
      </p:sp>
      <p:sp>
        <p:nvSpPr>
          <p:cNvPr id="111" name="Text Placeholder 7">
            <a:extLst>
              <a:ext uri="{FF2B5EF4-FFF2-40B4-BE49-F238E27FC236}">
                <a16:creationId xmlns="" xmlns:a16="http://schemas.microsoft.com/office/drawing/2014/main" id="{18BC113B-14FD-BD92-90E0-8F6F7892727E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8072508" y="2651269"/>
            <a:ext cx="644458" cy="531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01</a:t>
            </a:r>
            <a:endParaRPr lang="en-US" dirty="0"/>
          </a:p>
        </p:txBody>
      </p:sp>
      <p:sp>
        <p:nvSpPr>
          <p:cNvPr id="112" name="Текст 8">
            <a:extLst>
              <a:ext uri="{FF2B5EF4-FFF2-40B4-BE49-F238E27FC236}">
                <a16:creationId xmlns="" xmlns:a16="http://schemas.microsoft.com/office/drawing/2014/main" id="{B3942E2C-78EF-FC41-B705-7471C97DDDAD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8793233" y="2744815"/>
            <a:ext cx="2806700" cy="576235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3" name="Text Placeholder 7">
            <a:extLst>
              <a:ext uri="{FF2B5EF4-FFF2-40B4-BE49-F238E27FC236}">
                <a16:creationId xmlns="" xmlns:a16="http://schemas.microsoft.com/office/drawing/2014/main" id="{0FC2C7D2-5C55-1D7C-0826-DC6E6C94C8B8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8076775" y="3509501"/>
            <a:ext cx="644458" cy="531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02</a:t>
            </a:r>
            <a:endParaRPr lang="en-US" dirty="0"/>
          </a:p>
        </p:txBody>
      </p:sp>
      <p:sp>
        <p:nvSpPr>
          <p:cNvPr id="114" name="Text Placeholder 7">
            <a:extLst>
              <a:ext uri="{FF2B5EF4-FFF2-40B4-BE49-F238E27FC236}">
                <a16:creationId xmlns="" xmlns:a16="http://schemas.microsoft.com/office/drawing/2014/main" id="{D2DE09C2-698E-6E05-9AC2-6A6FB1D87BA7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8072508" y="4370089"/>
            <a:ext cx="644458" cy="531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03</a:t>
            </a:r>
            <a:endParaRPr lang="en-US" dirty="0"/>
          </a:p>
        </p:txBody>
      </p:sp>
      <p:sp>
        <p:nvSpPr>
          <p:cNvPr id="115" name="Текст 8">
            <a:extLst>
              <a:ext uri="{FF2B5EF4-FFF2-40B4-BE49-F238E27FC236}">
                <a16:creationId xmlns="" xmlns:a16="http://schemas.microsoft.com/office/drawing/2014/main" id="{BBC419B1-87E7-0253-0DB3-F64577D60A09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8793233" y="3605216"/>
            <a:ext cx="2808288" cy="579434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6" name="Текст 8">
            <a:extLst>
              <a:ext uri="{FF2B5EF4-FFF2-40B4-BE49-F238E27FC236}">
                <a16:creationId xmlns="" xmlns:a16="http://schemas.microsoft.com/office/drawing/2014/main" id="{CFDDA777-564F-FDAE-061E-B4D4731589D7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8793233" y="4469521"/>
            <a:ext cx="2806700" cy="579434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7" name="Text Placeholder 7">
            <a:extLst>
              <a:ext uri="{FF2B5EF4-FFF2-40B4-BE49-F238E27FC236}">
                <a16:creationId xmlns="" xmlns:a16="http://schemas.microsoft.com/office/drawing/2014/main" id="{5946A278-AF36-1D10-C919-50E291419A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CCBBAB4B-1547-AB1A-CC7F-FCF720C13D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683230571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Рисунок 2">
            <a:extLst>
              <a:ext uri="{FF2B5EF4-FFF2-40B4-BE49-F238E27FC236}">
                <a16:creationId xmlns="" xmlns:a16="http://schemas.microsoft.com/office/drawing/2014/main" id="{C632458B-5F4A-2989-9FDB-14384F01BC48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9948448" y="2168525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57" name="Текст 8">
            <a:extLst>
              <a:ext uri="{FF2B5EF4-FFF2-40B4-BE49-F238E27FC236}">
                <a16:creationId xmlns="" xmlns:a16="http://schemas.microsoft.com/office/drawing/2014/main" id="{3C664976-741E-A7E9-3E69-FEB8A5E17A2F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91663" y="1371600"/>
            <a:ext cx="1655761" cy="464808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58" name="Текст 8">
            <a:extLst>
              <a:ext uri="{FF2B5EF4-FFF2-40B4-BE49-F238E27FC236}">
                <a16:creationId xmlns="" xmlns:a16="http://schemas.microsoft.com/office/drawing/2014/main" id="{279C7151-14A2-B1C6-B3BF-1DD05D509CAA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87375" y="1876792"/>
            <a:ext cx="2592389" cy="1012458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0" name="Рисунок 2">
            <a:extLst>
              <a:ext uri="{FF2B5EF4-FFF2-40B4-BE49-F238E27FC236}">
                <a16:creationId xmlns="" xmlns:a16="http://schemas.microsoft.com/office/drawing/2014/main" id="{BA6FEE47-1FFE-B1CF-90FE-5ECAA42A1CC6}"/>
              </a:ext>
            </a:extLst>
          </p:cNvPr>
          <p:cNvSpPr>
            <a:spLocks noGrp="1"/>
          </p:cNvSpPr>
          <p:nvPr>
            <p:ph type="pic" sz="quarter" idx="58"/>
          </p:nvPr>
        </p:nvSpPr>
        <p:spPr>
          <a:xfrm>
            <a:off x="8081940" y="2168525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61" name="Текст 8">
            <a:extLst>
              <a:ext uri="{FF2B5EF4-FFF2-40B4-BE49-F238E27FC236}">
                <a16:creationId xmlns="" xmlns:a16="http://schemas.microsoft.com/office/drawing/2014/main" id="{0F6E70F0-C3FC-E0DC-B26D-BC52325AF3A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7625155" y="1371600"/>
            <a:ext cx="1655761" cy="464808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62" name="Рисунок 2">
            <a:extLst>
              <a:ext uri="{FF2B5EF4-FFF2-40B4-BE49-F238E27FC236}">
                <a16:creationId xmlns="" xmlns:a16="http://schemas.microsoft.com/office/drawing/2014/main" id="{4B4F19F0-3A91-EF5B-BA2C-A98350732D80}"/>
              </a:ext>
            </a:extLst>
          </p:cNvPr>
          <p:cNvSpPr>
            <a:spLocks noGrp="1"/>
          </p:cNvSpPr>
          <p:nvPr>
            <p:ph type="pic" sz="quarter" idx="60"/>
          </p:nvPr>
        </p:nvSpPr>
        <p:spPr>
          <a:xfrm>
            <a:off x="6215433" y="2168525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63" name="Текст 8">
            <a:extLst>
              <a:ext uri="{FF2B5EF4-FFF2-40B4-BE49-F238E27FC236}">
                <a16:creationId xmlns="" xmlns:a16="http://schemas.microsoft.com/office/drawing/2014/main" id="{43FBAB54-53A4-3C37-EEEA-D6AB89A48028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758648" y="1371600"/>
            <a:ext cx="1655761" cy="464808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64" name="Рисунок 2">
            <a:extLst>
              <a:ext uri="{FF2B5EF4-FFF2-40B4-BE49-F238E27FC236}">
                <a16:creationId xmlns="" xmlns:a16="http://schemas.microsoft.com/office/drawing/2014/main" id="{885BDC86-1D5B-7ABB-9A45-133906242667}"/>
              </a:ext>
            </a:extLst>
          </p:cNvPr>
          <p:cNvSpPr>
            <a:spLocks noGrp="1" noChangeAspect="1"/>
          </p:cNvSpPr>
          <p:nvPr>
            <p:ph type="pic" sz="quarter" idx="62"/>
          </p:nvPr>
        </p:nvSpPr>
        <p:spPr>
          <a:xfrm>
            <a:off x="4348926" y="2168525"/>
            <a:ext cx="720000" cy="7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65" name="Текст 8">
            <a:extLst>
              <a:ext uri="{FF2B5EF4-FFF2-40B4-BE49-F238E27FC236}">
                <a16:creationId xmlns="" xmlns:a16="http://schemas.microsoft.com/office/drawing/2014/main" id="{D3AE0F79-9DF1-FA39-52C4-6F041C8FB279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3892141" y="1371600"/>
            <a:ext cx="1655761" cy="464808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66" name="Рисунок 2">
            <a:extLst>
              <a:ext uri="{FF2B5EF4-FFF2-40B4-BE49-F238E27FC236}">
                <a16:creationId xmlns="" xmlns:a16="http://schemas.microsoft.com/office/drawing/2014/main" id="{6424E942-31AB-494E-33E7-9DC12E6B46EA}"/>
              </a:ext>
            </a:extLst>
          </p:cNvPr>
          <p:cNvSpPr>
            <a:spLocks noGrp="1"/>
          </p:cNvSpPr>
          <p:nvPr>
            <p:ph type="pic" sz="quarter" idx="64"/>
          </p:nvPr>
        </p:nvSpPr>
        <p:spPr>
          <a:xfrm>
            <a:off x="9948448" y="3901710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67" name="Текст 8">
            <a:extLst>
              <a:ext uri="{FF2B5EF4-FFF2-40B4-BE49-F238E27FC236}">
                <a16:creationId xmlns="" xmlns:a16="http://schemas.microsoft.com/office/drawing/2014/main" id="{3B345BCD-AC04-33E4-4BCC-E7359F532378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9491663" y="4895455"/>
            <a:ext cx="1655761" cy="464808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68" name="Рисунок 2">
            <a:extLst>
              <a:ext uri="{FF2B5EF4-FFF2-40B4-BE49-F238E27FC236}">
                <a16:creationId xmlns="" xmlns:a16="http://schemas.microsoft.com/office/drawing/2014/main" id="{2D07DD1F-D70A-6DDC-A2DB-2F8AD7240A51}"/>
              </a:ext>
            </a:extLst>
          </p:cNvPr>
          <p:cNvSpPr>
            <a:spLocks noGrp="1"/>
          </p:cNvSpPr>
          <p:nvPr>
            <p:ph type="pic" sz="quarter" idx="66"/>
          </p:nvPr>
        </p:nvSpPr>
        <p:spPr>
          <a:xfrm>
            <a:off x="8081940" y="3901710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69" name="Текст 8">
            <a:extLst>
              <a:ext uri="{FF2B5EF4-FFF2-40B4-BE49-F238E27FC236}">
                <a16:creationId xmlns="" xmlns:a16="http://schemas.microsoft.com/office/drawing/2014/main" id="{38DAD231-5AF9-E032-10BB-88D0A3AD72A1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7625155" y="4895455"/>
            <a:ext cx="1655761" cy="464808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70" name="Рисунок 2">
            <a:extLst>
              <a:ext uri="{FF2B5EF4-FFF2-40B4-BE49-F238E27FC236}">
                <a16:creationId xmlns="" xmlns:a16="http://schemas.microsoft.com/office/drawing/2014/main" id="{B8415F46-BC07-09CC-6433-49E743AA224B}"/>
              </a:ext>
            </a:extLst>
          </p:cNvPr>
          <p:cNvSpPr>
            <a:spLocks noGrp="1"/>
          </p:cNvSpPr>
          <p:nvPr>
            <p:ph type="pic" sz="quarter" idx="68"/>
          </p:nvPr>
        </p:nvSpPr>
        <p:spPr>
          <a:xfrm>
            <a:off x="6215433" y="3901710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71" name="Текст 8">
            <a:extLst>
              <a:ext uri="{FF2B5EF4-FFF2-40B4-BE49-F238E27FC236}">
                <a16:creationId xmlns="" xmlns:a16="http://schemas.microsoft.com/office/drawing/2014/main" id="{D9B3E19A-FB3D-BBFF-534D-E318EB1F9018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5758648" y="4895455"/>
            <a:ext cx="1655761" cy="464808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72" name="Рисунок 2">
            <a:extLst>
              <a:ext uri="{FF2B5EF4-FFF2-40B4-BE49-F238E27FC236}">
                <a16:creationId xmlns="" xmlns:a16="http://schemas.microsoft.com/office/drawing/2014/main" id="{F15F8829-5222-02D9-3839-90679009617D}"/>
              </a:ext>
            </a:extLst>
          </p:cNvPr>
          <p:cNvSpPr>
            <a:spLocks noGrp="1"/>
          </p:cNvSpPr>
          <p:nvPr>
            <p:ph type="pic" sz="quarter" idx="70"/>
          </p:nvPr>
        </p:nvSpPr>
        <p:spPr>
          <a:xfrm>
            <a:off x="4348926" y="3901710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74" name="Текст 8">
            <a:extLst>
              <a:ext uri="{FF2B5EF4-FFF2-40B4-BE49-F238E27FC236}">
                <a16:creationId xmlns="" xmlns:a16="http://schemas.microsoft.com/office/drawing/2014/main" id="{1C6843E3-226E-4A68-716C-AF2142A7DDDC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3892141" y="4895455"/>
            <a:ext cx="1655761" cy="464808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75" name="Текст 8">
            <a:extLst>
              <a:ext uri="{FF2B5EF4-FFF2-40B4-BE49-F238E27FC236}">
                <a16:creationId xmlns="" xmlns:a16="http://schemas.microsoft.com/office/drawing/2014/main" id="{FDBEDE7B-DA7B-26DF-F132-4AF2228CD13A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587376" y="3825340"/>
            <a:ext cx="2592388" cy="1012458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76" name="Text Placeholder 7">
            <a:extLst>
              <a:ext uri="{FF2B5EF4-FFF2-40B4-BE49-F238E27FC236}">
                <a16:creationId xmlns="" xmlns:a16="http://schemas.microsoft.com/office/drawing/2014/main" id="{C338C697-5322-D445-8FB6-D51BC02289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DF707947-CAF4-1C4C-6CB3-22DCA03463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603822095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 Placeholder 7">
            <a:extLst>
              <a:ext uri="{FF2B5EF4-FFF2-40B4-BE49-F238E27FC236}">
                <a16:creationId xmlns="" xmlns:a16="http://schemas.microsoft.com/office/drawing/2014/main" id="{D1895F8F-06A1-451A-378B-B3B0183E9D1F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879475" y="4908649"/>
            <a:ext cx="2089150" cy="474180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200" b="1" kern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41" name="Рисунок 2">
            <a:extLst>
              <a:ext uri="{FF2B5EF4-FFF2-40B4-BE49-F238E27FC236}">
                <a16:creationId xmlns="" xmlns:a16="http://schemas.microsoft.com/office/drawing/2014/main" id="{7FA6A695-E824-A53F-EC2F-C5566A98B67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564042" y="4112763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55" name="Прямоугольник 54">
            <a:extLst>
              <a:ext uri="{FF2B5EF4-FFF2-40B4-BE49-F238E27FC236}">
                <a16:creationId xmlns="" xmlns:a16="http://schemas.microsoft.com/office/drawing/2014/main" id="{3D518E75-7440-AAF5-3B83-D913B038BF90}"/>
              </a:ext>
            </a:extLst>
          </p:cNvPr>
          <p:cNvSpPr/>
          <p:nvPr userDrawn="1"/>
        </p:nvSpPr>
        <p:spPr>
          <a:xfrm>
            <a:off x="5051425" y="4404224"/>
            <a:ext cx="2089150" cy="2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6" name="Прямоугольник 55">
            <a:extLst>
              <a:ext uri="{FF2B5EF4-FFF2-40B4-BE49-F238E27FC236}">
                <a16:creationId xmlns="" xmlns:a16="http://schemas.microsoft.com/office/drawing/2014/main" id="{BB2BE6D6-0CF4-A19A-2991-496B28CDC765}"/>
              </a:ext>
            </a:extLst>
          </p:cNvPr>
          <p:cNvSpPr/>
          <p:nvPr userDrawn="1"/>
        </p:nvSpPr>
        <p:spPr>
          <a:xfrm>
            <a:off x="7134225" y="3756524"/>
            <a:ext cx="2089150" cy="2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Прямоугольник 56">
            <a:extLst>
              <a:ext uri="{FF2B5EF4-FFF2-40B4-BE49-F238E27FC236}">
                <a16:creationId xmlns="" xmlns:a16="http://schemas.microsoft.com/office/drawing/2014/main" id="{6560C2B0-BE31-913F-D0BB-CDA78C559A22}"/>
              </a:ext>
            </a:extLst>
          </p:cNvPr>
          <p:cNvSpPr/>
          <p:nvPr userDrawn="1"/>
        </p:nvSpPr>
        <p:spPr>
          <a:xfrm>
            <a:off x="9227311" y="3108824"/>
            <a:ext cx="2089150" cy="2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8" name="Прямоугольник 57">
            <a:extLst>
              <a:ext uri="{FF2B5EF4-FFF2-40B4-BE49-F238E27FC236}">
                <a16:creationId xmlns="" xmlns:a16="http://schemas.microsoft.com/office/drawing/2014/main" id="{3CBBB9FE-B253-7921-7922-FD21BBA11EA1}"/>
              </a:ext>
            </a:extLst>
          </p:cNvPr>
          <p:cNvSpPr/>
          <p:nvPr userDrawn="1"/>
        </p:nvSpPr>
        <p:spPr>
          <a:xfrm>
            <a:off x="2968625" y="5051924"/>
            <a:ext cx="2089150" cy="2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9" name="Прямоугольник 58">
            <a:extLst>
              <a:ext uri="{FF2B5EF4-FFF2-40B4-BE49-F238E27FC236}">
                <a16:creationId xmlns="" xmlns:a16="http://schemas.microsoft.com/office/drawing/2014/main" id="{CE99274B-1C54-7FF4-38AA-CE0E04DAAD5F}"/>
              </a:ext>
            </a:extLst>
          </p:cNvPr>
          <p:cNvSpPr/>
          <p:nvPr userDrawn="1"/>
        </p:nvSpPr>
        <p:spPr>
          <a:xfrm>
            <a:off x="879593" y="5699624"/>
            <a:ext cx="2089150" cy="2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0" name="Shape 19460">
            <a:extLst>
              <a:ext uri="{FF2B5EF4-FFF2-40B4-BE49-F238E27FC236}">
                <a16:creationId xmlns="" xmlns:a16="http://schemas.microsoft.com/office/drawing/2014/main" id="{9F266D32-51AF-947B-8AA3-F4E305AE6A3C}"/>
              </a:ext>
            </a:extLst>
          </p:cNvPr>
          <p:cNvSpPr/>
          <p:nvPr userDrawn="1"/>
        </p:nvSpPr>
        <p:spPr>
          <a:xfrm flipH="1" flipV="1">
            <a:off x="5054600" y="4403023"/>
            <a:ext cx="0" cy="860930"/>
          </a:xfrm>
          <a:prstGeom prst="line">
            <a:avLst/>
          </a:prstGeom>
          <a:noFill/>
          <a:ln w="19050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  <p:txBody>
          <a:bodyPr wrap="square" lIns="26796" tIns="26796" rIns="26796" bIns="26796" numCol="1" anchor="ctr">
            <a:noAutofit/>
          </a:bodyPr>
          <a:lstStyle/>
          <a:p>
            <a:pPr defTabSz="685807">
              <a:defRPr/>
            </a:pPr>
            <a:endParaRPr lang="ru-RU" sz="1200" kern="0" dirty="0">
              <a:solidFill>
                <a:srgbClr val="333333"/>
              </a:solidFill>
            </a:endParaRPr>
          </a:p>
        </p:txBody>
      </p:sp>
      <p:sp>
        <p:nvSpPr>
          <p:cNvPr id="61" name="Shape 19460">
            <a:extLst>
              <a:ext uri="{FF2B5EF4-FFF2-40B4-BE49-F238E27FC236}">
                <a16:creationId xmlns="" xmlns:a16="http://schemas.microsoft.com/office/drawing/2014/main" id="{12C6F345-2F97-6EB2-D8AE-9D1B7744C6EE}"/>
              </a:ext>
            </a:extLst>
          </p:cNvPr>
          <p:cNvSpPr/>
          <p:nvPr userDrawn="1"/>
        </p:nvSpPr>
        <p:spPr>
          <a:xfrm flipH="1" flipV="1">
            <a:off x="7140338" y="3760676"/>
            <a:ext cx="0" cy="860930"/>
          </a:xfrm>
          <a:prstGeom prst="line">
            <a:avLst/>
          </a:prstGeom>
          <a:noFill/>
          <a:ln w="19050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  <p:txBody>
          <a:bodyPr wrap="square" lIns="26796" tIns="26796" rIns="26796" bIns="26796" numCol="1" anchor="ctr">
            <a:noAutofit/>
          </a:bodyPr>
          <a:lstStyle/>
          <a:p>
            <a:pPr defTabSz="685807">
              <a:defRPr/>
            </a:pPr>
            <a:endParaRPr lang="ru-RU" sz="1200" kern="0" dirty="0">
              <a:solidFill>
                <a:srgbClr val="333333"/>
              </a:solidFill>
            </a:endParaRPr>
          </a:p>
        </p:txBody>
      </p:sp>
      <p:sp>
        <p:nvSpPr>
          <p:cNvPr id="62" name="Shape 19460">
            <a:extLst>
              <a:ext uri="{FF2B5EF4-FFF2-40B4-BE49-F238E27FC236}">
                <a16:creationId xmlns="" xmlns:a16="http://schemas.microsoft.com/office/drawing/2014/main" id="{82382BFD-4D06-8CA7-70EF-52FB6682B0F1}"/>
              </a:ext>
            </a:extLst>
          </p:cNvPr>
          <p:cNvSpPr/>
          <p:nvPr userDrawn="1"/>
        </p:nvSpPr>
        <p:spPr>
          <a:xfrm flipH="1" flipV="1">
            <a:off x="9226077" y="3110772"/>
            <a:ext cx="0" cy="860930"/>
          </a:xfrm>
          <a:prstGeom prst="line">
            <a:avLst/>
          </a:prstGeom>
          <a:noFill/>
          <a:ln w="19050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  <p:txBody>
          <a:bodyPr wrap="square" lIns="26796" tIns="26796" rIns="26796" bIns="26796" numCol="1" anchor="ctr">
            <a:noAutofit/>
          </a:bodyPr>
          <a:lstStyle/>
          <a:p>
            <a:pPr defTabSz="685807">
              <a:defRPr/>
            </a:pPr>
            <a:endParaRPr lang="ru-RU" sz="1200" kern="0" dirty="0">
              <a:solidFill>
                <a:srgbClr val="333333"/>
              </a:solidFill>
            </a:endParaRPr>
          </a:p>
        </p:txBody>
      </p:sp>
      <p:sp>
        <p:nvSpPr>
          <p:cNvPr id="63" name="Shape 19460">
            <a:extLst>
              <a:ext uri="{FF2B5EF4-FFF2-40B4-BE49-F238E27FC236}">
                <a16:creationId xmlns="" xmlns:a16="http://schemas.microsoft.com/office/drawing/2014/main" id="{96398B55-1B8B-1CF9-01F7-8BC306E3AF6B}"/>
              </a:ext>
            </a:extLst>
          </p:cNvPr>
          <p:cNvSpPr/>
          <p:nvPr userDrawn="1"/>
        </p:nvSpPr>
        <p:spPr>
          <a:xfrm flipH="1" flipV="1">
            <a:off x="2968861" y="5045370"/>
            <a:ext cx="0" cy="860930"/>
          </a:xfrm>
          <a:prstGeom prst="line">
            <a:avLst/>
          </a:prstGeom>
          <a:noFill/>
          <a:ln w="19050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  <p:txBody>
          <a:bodyPr wrap="square" lIns="26796" tIns="26796" rIns="26796" bIns="26796" numCol="1" anchor="ctr">
            <a:noAutofit/>
          </a:bodyPr>
          <a:lstStyle/>
          <a:p>
            <a:pPr defTabSz="685807">
              <a:defRPr/>
            </a:pPr>
            <a:endParaRPr lang="ru-RU" sz="1200" kern="0" dirty="0">
              <a:solidFill>
                <a:srgbClr val="333333"/>
              </a:solidFill>
            </a:endParaRPr>
          </a:p>
        </p:txBody>
      </p:sp>
      <p:sp>
        <p:nvSpPr>
          <p:cNvPr id="64" name="Text Placeholder 7">
            <a:extLst>
              <a:ext uri="{FF2B5EF4-FFF2-40B4-BE49-F238E27FC236}">
                <a16:creationId xmlns="" xmlns:a16="http://schemas.microsoft.com/office/drawing/2014/main" id="{FE9C3323-EAF6-FD08-FB77-62ABBB2A27E5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2970329" y="4261878"/>
            <a:ext cx="2089150" cy="474180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200" b="1" kern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65" name="Рисунок 2">
            <a:extLst>
              <a:ext uri="{FF2B5EF4-FFF2-40B4-BE49-F238E27FC236}">
                <a16:creationId xmlns="" xmlns:a16="http://schemas.microsoft.com/office/drawing/2014/main" id="{5B1E1A80-3462-9691-BA5A-80FF30FBE79C}"/>
              </a:ext>
            </a:extLst>
          </p:cNvPr>
          <p:cNvSpPr>
            <a:spLocks noGrp="1" noChangeAspect="1"/>
          </p:cNvSpPr>
          <p:nvPr>
            <p:ph type="pic" sz="quarter" idx="88"/>
          </p:nvPr>
        </p:nvSpPr>
        <p:spPr>
          <a:xfrm>
            <a:off x="3654896" y="3465992"/>
            <a:ext cx="720000" cy="7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66" name="Text Placeholder 7">
            <a:extLst>
              <a:ext uri="{FF2B5EF4-FFF2-40B4-BE49-F238E27FC236}">
                <a16:creationId xmlns="" xmlns:a16="http://schemas.microsoft.com/office/drawing/2014/main" id="{38F8BFCB-7163-5771-FA9F-1203BCE9DAB9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5055607" y="3609532"/>
            <a:ext cx="2089150" cy="474180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200" b="1" kern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67" name="Рисунок 2">
            <a:extLst>
              <a:ext uri="{FF2B5EF4-FFF2-40B4-BE49-F238E27FC236}">
                <a16:creationId xmlns="" xmlns:a16="http://schemas.microsoft.com/office/drawing/2014/main" id="{88957857-4546-3CC7-4B81-1F01A076DB45}"/>
              </a:ext>
            </a:extLst>
          </p:cNvPr>
          <p:cNvSpPr>
            <a:spLocks noGrp="1"/>
          </p:cNvSpPr>
          <p:nvPr>
            <p:ph type="pic" sz="quarter" idx="90"/>
          </p:nvPr>
        </p:nvSpPr>
        <p:spPr>
          <a:xfrm>
            <a:off x="5740174" y="2813646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78" name="Text Placeholder 7">
            <a:extLst>
              <a:ext uri="{FF2B5EF4-FFF2-40B4-BE49-F238E27FC236}">
                <a16:creationId xmlns="" xmlns:a16="http://schemas.microsoft.com/office/drawing/2014/main" id="{B5B7014A-D020-D910-C9E7-A8AB7C846CA4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7140885" y="2962762"/>
            <a:ext cx="2089150" cy="474180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200" b="1" kern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79" name="Рисунок 2">
            <a:extLst>
              <a:ext uri="{FF2B5EF4-FFF2-40B4-BE49-F238E27FC236}">
                <a16:creationId xmlns="" xmlns:a16="http://schemas.microsoft.com/office/drawing/2014/main" id="{07D775AF-15FF-8BB2-BF00-07EDBBEA25DE}"/>
              </a:ext>
            </a:extLst>
          </p:cNvPr>
          <p:cNvSpPr>
            <a:spLocks noGrp="1"/>
          </p:cNvSpPr>
          <p:nvPr>
            <p:ph type="pic" sz="quarter" idx="92"/>
          </p:nvPr>
        </p:nvSpPr>
        <p:spPr>
          <a:xfrm>
            <a:off x="7825452" y="2166876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80" name="Text Placeholder 7">
            <a:extLst>
              <a:ext uri="{FF2B5EF4-FFF2-40B4-BE49-F238E27FC236}">
                <a16:creationId xmlns="" xmlns:a16="http://schemas.microsoft.com/office/drawing/2014/main" id="{8F74924C-F222-14EA-2ADA-B59CAC1122E4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9215011" y="2310416"/>
            <a:ext cx="2089150" cy="474180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200" b="1" kern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81" name="Рисунок 2">
            <a:extLst>
              <a:ext uri="{FF2B5EF4-FFF2-40B4-BE49-F238E27FC236}">
                <a16:creationId xmlns="" xmlns:a16="http://schemas.microsoft.com/office/drawing/2014/main" id="{E66C2DFB-FB14-22C6-1560-8EF27EE62287}"/>
              </a:ext>
            </a:extLst>
          </p:cNvPr>
          <p:cNvSpPr>
            <a:spLocks noGrp="1"/>
          </p:cNvSpPr>
          <p:nvPr>
            <p:ph type="pic" sz="quarter" idx="94"/>
          </p:nvPr>
        </p:nvSpPr>
        <p:spPr>
          <a:xfrm>
            <a:off x="9899578" y="1514530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82" name="Text Placeholder 7">
            <a:extLst>
              <a:ext uri="{FF2B5EF4-FFF2-40B4-BE49-F238E27FC236}">
                <a16:creationId xmlns="" xmlns:a16="http://schemas.microsoft.com/office/drawing/2014/main" id="{70A6267A-AA4D-B4D6-BB65-9F6D592C8F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FA4946B4-CC2E-B392-2A22-D5D8C9499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415468583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ймлайн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7">
            <a:extLst>
              <a:ext uri="{FF2B5EF4-FFF2-40B4-BE49-F238E27FC236}">
                <a16:creationId xmlns="" xmlns:a16="http://schemas.microsoft.com/office/drawing/2014/main" id="{48E564D1-60CE-6D76-D022-138ED4467C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50303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cxnSp>
        <p:nvCxnSpPr>
          <p:cNvPr id="32" name="Straight Connector 19">
            <a:extLst>
              <a:ext uri="{FF2B5EF4-FFF2-40B4-BE49-F238E27FC236}">
                <a16:creationId xmlns="" xmlns:a16="http://schemas.microsoft.com/office/drawing/2014/main" id="{73E6FC17-7411-D66C-6E0D-63249F49CF63}"/>
              </a:ext>
            </a:extLst>
          </p:cNvPr>
          <p:cNvCxnSpPr>
            <a:cxnSpLocks/>
          </p:cNvCxnSpPr>
          <p:nvPr userDrawn="1"/>
        </p:nvCxnSpPr>
        <p:spPr>
          <a:xfrm flipH="1">
            <a:off x="587375" y="3536950"/>
            <a:ext cx="1101725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7">
            <a:extLst>
              <a:ext uri="{FF2B5EF4-FFF2-40B4-BE49-F238E27FC236}">
                <a16:creationId xmlns="" xmlns:a16="http://schemas.microsoft.com/office/drawing/2014/main" id="{93BD675F-C162-9AB1-0C0C-C9E47401CB38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9958560" y="1420021"/>
            <a:ext cx="1636288" cy="103742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9" name="Text Placeholder 7">
            <a:extLst>
              <a:ext uri="{FF2B5EF4-FFF2-40B4-BE49-F238E27FC236}">
                <a16:creationId xmlns="" xmlns:a16="http://schemas.microsoft.com/office/drawing/2014/main" id="{05DC36D1-3B14-7995-AB00-017A6A0D6DF9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9958560" y="3941689"/>
            <a:ext cx="1636288" cy="45886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2022</a:t>
            </a:r>
            <a:endParaRPr lang="en-US" dirty="0"/>
          </a:p>
        </p:txBody>
      </p:sp>
      <p:sp>
        <p:nvSpPr>
          <p:cNvPr id="42" name="Text Placeholder 7">
            <a:extLst>
              <a:ext uri="{FF2B5EF4-FFF2-40B4-BE49-F238E27FC236}">
                <a16:creationId xmlns="" xmlns:a16="http://schemas.microsoft.com/office/drawing/2014/main" id="{F4C6CC51-44B6-13F1-3782-2DF1A313ED24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8077200" y="4871426"/>
            <a:ext cx="1655763" cy="125791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44" name="Text Placeholder 7">
            <a:extLst>
              <a:ext uri="{FF2B5EF4-FFF2-40B4-BE49-F238E27FC236}">
                <a16:creationId xmlns="" xmlns:a16="http://schemas.microsoft.com/office/drawing/2014/main" id="{FBA91F65-893D-B84E-29A5-36EBB8079B21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8077200" y="2851939"/>
            <a:ext cx="1655764" cy="46911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2021</a:t>
            </a:r>
            <a:endParaRPr lang="en-US" dirty="0"/>
          </a:p>
        </p:txBody>
      </p:sp>
      <p:sp>
        <p:nvSpPr>
          <p:cNvPr id="61" name="Text Placeholder 7">
            <a:extLst>
              <a:ext uri="{FF2B5EF4-FFF2-40B4-BE49-F238E27FC236}">
                <a16:creationId xmlns="" xmlns:a16="http://schemas.microsoft.com/office/drawing/2014/main" id="{8A8BCC32-62D2-95FC-A1EA-BD8C505A5B41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6199361" y="1420021"/>
            <a:ext cx="1663381" cy="103742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62" name="Text Placeholder 7">
            <a:extLst>
              <a:ext uri="{FF2B5EF4-FFF2-40B4-BE49-F238E27FC236}">
                <a16:creationId xmlns="" xmlns:a16="http://schemas.microsoft.com/office/drawing/2014/main" id="{95BA8748-5FFE-54F4-0B56-FA726253FBAF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6203950" y="3941689"/>
            <a:ext cx="1658792" cy="45886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2020</a:t>
            </a:r>
            <a:endParaRPr lang="en-US" dirty="0"/>
          </a:p>
        </p:txBody>
      </p:sp>
      <p:sp>
        <p:nvSpPr>
          <p:cNvPr id="63" name="Text Placeholder 7">
            <a:extLst>
              <a:ext uri="{FF2B5EF4-FFF2-40B4-BE49-F238E27FC236}">
                <a16:creationId xmlns="" xmlns:a16="http://schemas.microsoft.com/office/drawing/2014/main" id="{0AD18D75-9805-7CAC-0957-8D3F71DE2B86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4345094" y="4871426"/>
            <a:ext cx="1642956" cy="125791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64" name="Text Placeholder 7">
            <a:extLst>
              <a:ext uri="{FF2B5EF4-FFF2-40B4-BE49-F238E27FC236}">
                <a16:creationId xmlns="" xmlns:a16="http://schemas.microsoft.com/office/drawing/2014/main" id="{8D1D7DC7-A688-2499-97DB-40FBBAD9E074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4345094" y="2851939"/>
            <a:ext cx="1642956" cy="46911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2019</a:t>
            </a:r>
            <a:endParaRPr lang="en-US" dirty="0"/>
          </a:p>
        </p:txBody>
      </p:sp>
      <p:sp>
        <p:nvSpPr>
          <p:cNvPr id="65" name="Text Placeholder 7">
            <a:extLst>
              <a:ext uri="{FF2B5EF4-FFF2-40B4-BE49-F238E27FC236}">
                <a16:creationId xmlns="" xmlns:a16="http://schemas.microsoft.com/office/drawing/2014/main" id="{A761127C-351E-8FD8-1C4F-DACC1585DE42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2467254" y="1420021"/>
            <a:ext cx="1663381" cy="103742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66" name="Text Placeholder 7">
            <a:extLst>
              <a:ext uri="{FF2B5EF4-FFF2-40B4-BE49-F238E27FC236}">
                <a16:creationId xmlns="" xmlns:a16="http://schemas.microsoft.com/office/drawing/2014/main" id="{75243B99-7563-6B32-8047-1004203733F7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2460481" y="3941689"/>
            <a:ext cx="1670153" cy="45886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2018</a:t>
            </a:r>
            <a:endParaRPr lang="en-US" dirty="0"/>
          </a:p>
        </p:txBody>
      </p:sp>
      <p:sp>
        <p:nvSpPr>
          <p:cNvPr id="67" name="Text Placeholder 7">
            <a:extLst>
              <a:ext uri="{FF2B5EF4-FFF2-40B4-BE49-F238E27FC236}">
                <a16:creationId xmlns="" xmlns:a16="http://schemas.microsoft.com/office/drawing/2014/main" id="{58D185D5-7240-4194-15E3-3B2DCA2C746A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585895" y="4871426"/>
            <a:ext cx="1655763" cy="125791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68" name="Text Placeholder 7">
            <a:extLst>
              <a:ext uri="{FF2B5EF4-FFF2-40B4-BE49-F238E27FC236}">
                <a16:creationId xmlns="" xmlns:a16="http://schemas.microsoft.com/office/drawing/2014/main" id="{656BC3D5-18CD-FF52-C452-11CFD072C142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585895" y="2851939"/>
            <a:ext cx="1655764" cy="46911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2017</a:t>
            </a:r>
            <a:endParaRPr lang="en-US" dirty="0"/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112CF7DE-E0FF-CE1C-C782-2E30D7CFAB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768090970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ймлайн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7">
            <a:extLst>
              <a:ext uri="{FF2B5EF4-FFF2-40B4-BE49-F238E27FC236}">
                <a16:creationId xmlns="" xmlns:a16="http://schemas.microsoft.com/office/drawing/2014/main" id="{A075AC54-A106-A5E0-B4D6-B91D22F5F2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50303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cxnSp>
        <p:nvCxnSpPr>
          <p:cNvPr id="29" name="Straight Connector 19">
            <a:extLst>
              <a:ext uri="{FF2B5EF4-FFF2-40B4-BE49-F238E27FC236}">
                <a16:creationId xmlns="" xmlns:a16="http://schemas.microsoft.com/office/drawing/2014/main" id="{0CF6C201-F286-862A-BEB9-A021A43B1D32}"/>
              </a:ext>
            </a:extLst>
          </p:cNvPr>
          <p:cNvCxnSpPr>
            <a:cxnSpLocks/>
          </p:cNvCxnSpPr>
          <p:nvPr userDrawn="1"/>
        </p:nvCxnSpPr>
        <p:spPr>
          <a:xfrm flipH="1">
            <a:off x="587375" y="3536950"/>
            <a:ext cx="1101725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 Placeholder 7">
            <a:extLst>
              <a:ext uri="{FF2B5EF4-FFF2-40B4-BE49-F238E27FC236}">
                <a16:creationId xmlns="" xmlns:a16="http://schemas.microsoft.com/office/drawing/2014/main" id="{6D4ABBB3-67D7-3BBD-6B59-73C9A89E6294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9947276" y="1422500"/>
            <a:ext cx="1657350" cy="8190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47" name="Text Placeholder 7">
            <a:extLst>
              <a:ext uri="{FF2B5EF4-FFF2-40B4-BE49-F238E27FC236}">
                <a16:creationId xmlns="" xmlns:a16="http://schemas.microsoft.com/office/drawing/2014/main" id="{DC2A6B7A-B651-FEA1-101D-54884FEAB30E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9947276" y="2215518"/>
            <a:ext cx="1657350" cy="45782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2021</a:t>
            </a:r>
            <a:endParaRPr lang="en-US" dirty="0"/>
          </a:p>
        </p:txBody>
      </p:sp>
      <p:sp>
        <p:nvSpPr>
          <p:cNvPr id="52" name="Text Placeholder 7">
            <a:extLst>
              <a:ext uri="{FF2B5EF4-FFF2-40B4-BE49-F238E27FC236}">
                <a16:creationId xmlns="" xmlns:a16="http://schemas.microsoft.com/office/drawing/2014/main" id="{BF6E53EC-8BAC-EBCC-4C62-AC03FFCB7FC1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8075613" y="4987203"/>
            <a:ext cx="1657350" cy="114213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53" name="Text Placeholder 7">
            <a:extLst>
              <a:ext uri="{FF2B5EF4-FFF2-40B4-BE49-F238E27FC236}">
                <a16:creationId xmlns="" xmlns:a16="http://schemas.microsoft.com/office/drawing/2014/main" id="{63BEBB17-EAB7-7E45-35FB-F6A270F7622D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8075613" y="4585524"/>
            <a:ext cx="1657350" cy="46431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2020</a:t>
            </a:r>
            <a:endParaRPr lang="en-US" dirty="0"/>
          </a:p>
        </p:txBody>
      </p:sp>
      <p:sp>
        <p:nvSpPr>
          <p:cNvPr id="58" name="Рисунок 2">
            <a:extLst>
              <a:ext uri="{FF2B5EF4-FFF2-40B4-BE49-F238E27FC236}">
                <a16:creationId xmlns="" xmlns:a16="http://schemas.microsoft.com/office/drawing/2014/main" id="{43135DF2-10A7-CA1F-9A44-95C5567355B8}"/>
              </a:ext>
            </a:extLst>
          </p:cNvPr>
          <p:cNvSpPr>
            <a:spLocks noGrp="1"/>
          </p:cNvSpPr>
          <p:nvPr>
            <p:ph type="pic" sz="quarter" idx="95"/>
          </p:nvPr>
        </p:nvSpPr>
        <p:spPr>
          <a:xfrm>
            <a:off x="10412761" y="3178135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59" name="Рисунок 2">
            <a:extLst>
              <a:ext uri="{FF2B5EF4-FFF2-40B4-BE49-F238E27FC236}">
                <a16:creationId xmlns="" xmlns:a16="http://schemas.microsoft.com/office/drawing/2014/main" id="{D7300E5F-771F-4666-F133-3F64D84D52F3}"/>
              </a:ext>
            </a:extLst>
          </p:cNvPr>
          <p:cNvSpPr>
            <a:spLocks noGrp="1"/>
          </p:cNvSpPr>
          <p:nvPr>
            <p:ph type="pic" sz="quarter" idx="96"/>
          </p:nvPr>
        </p:nvSpPr>
        <p:spPr>
          <a:xfrm>
            <a:off x="8542759" y="3176587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74" name="Text Placeholder 7">
            <a:extLst>
              <a:ext uri="{FF2B5EF4-FFF2-40B4-BE49-F238E27FC236}">
                <a16:creationId xmlns="" xmlns:a16="http://schemas.microsoft.com/office/drawing/2014/main" id="{F1311EDC-C7DF-8FA6-BF91-AF835DAC685D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6207789" y="1422500"/>
            <a:ext cx="1657350" cy="8190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75" name="Text Placeholder 7">
            <a:extLst>
              <a:ext uri="{FF2B5EF4-FFF2-40B4-BE49-F238E27FC236}">
                <a16:creationId xmlns="" xmlns:a16="http://schemas.microsoft.com/office/drawing/2014/main" id="{F9E69DEE-B98E-6395-ACAC-5944E4B24BB7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6207789" y="2215518"/>
            <a:ext cx="1657350" cy="45782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2019</a:t>
            </a:r>
            <a:endParaRPr lang="en-US" dirty="0"/>
          </a:p>
        </p:txBody>
      </p:sp>
      <p:sp>
        <p:nvSpPr>
          <p:cNvPr id="76" name="Text Placeholder 7">
            <a:extLst>
              <a:ext uri="{FF2B5EF4-FFF2-40B4-BE49-F238E27FC236}">
                <a16:creationId xmlns="" xmlns:a16="http://schemas.microsoft.com/office/drawing/2014/main" id="{5DE3A50F-A923-C4D5-3984-80BB9D187BFD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4336126" y="4987203"/>
            <a:ext cx="1657350" cy="114213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77" name="Text Placeholder 7">
            <a:extLst>
              <a:ext uri="{FF2B5EF4-FFF2-40B4-BE49-F238E27FC236}">
                <a16:creationId xmlns="" xmlns:a16="http://schemas.microsoft.com/office/drawing/2014/main" id="{70831185-D838-9A7E-B33C-8E00A2594CA9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4336126" y="4585524"/>
            <a:ext cx="1657350" cy="46431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2018</a:t>
            </a:r>
            <a:endParaRPr lang="en-US" dirty="0"/>
          </a:p>
        </p:txBody>
      </p:sp>
      <p:sp>
        <p:nvSpPr>
          <p:cNvPr id="78" name="Text Placeholder 7">
            <a:extLst>
              <a:ext uri="{FF2B5EF4-FFF2-40B4-BE49-F238E27FC236}">
                <a16:creationId xmlns="" xmlns:a16="http://schemas.microsoft.com/office/drawing/2014/main" id="{C802BA59-BF38-A5CB-0E24-579025E02839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2461479" y="1422500"/>
            <a:ext cx="1657350" cy="8190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79" name="Text Placeholder 7">
            <a:extLst>
              <a:ext uri="{FF2B5EF4-FFF2-40B4-BE49-F238E27FC236}">
                <a16:creationId xmlns="" xmlns:a16="http://schemas.microsoft.com/office/drawing/2014/main" id="{1B4540DE-59B3-5873-020F-FB7137E86063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>
            <a:off x="2461479" y="2215518"/>
            <a:ext cx="1657350" cy="45782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2017</a:t>
            </a:r>
            <a:endParaRPr lang="en-US" dirty="0"/>
          </a:p>
        </p:txBody>
      </p:sp>
      <p:sp>
        <p:nvSpPr>
          <p:cNvPr id="80" name="Text Placeholder 7">
            <a:extLst>
              <a:ext uri="{FF2B5EF4-FFF2-40B4-BE49-F238E27FC236}">
                <a16:creationId xmlns="" xmlns:a16="http://schemas.microsoft.com/office/drawing/2014/main" id="{857638ED-0652-AA66-9101-A82DA6B8906D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589816" y="4987203"/>
            <a:ext cx="1657350" cy="114213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81" name="Text Placeholder 7">
            <a:extLst>
              <a:ext uri="{FF2B5EF4-FFF2-40B4-BE49-F238E27FC236}">
                <a16:creationId xmlns="" xmlns:a16="http://schemas.microsoft.com/office/drawing/2014/main" id="{B60520A2-B84E-925E-2C4B-6780C6DF9DB5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589816" y="4585524"/>
            <a:ext cx="1657350" cy="46431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2016</a:t>
            </a:r>
            <a:endParaRPr lang="en-US" dirty="0"/>
          </a:p>
        </p:txBody>
      </p:sp>
      <p:sp>
        <p:nvSpPr>
          <p:cNvPr id="82" name="Рисунок 2">
            <a:extLst>
              <a:ext uri="{FF2B5EF4-FFF2-40B4-BE49-F238E27FC236}">
                <a16:creationId xmlns="" xmlns:a16="http://schemas.microsoft.com/office/drawing/2014/main" id="{40E82657-4136-C5A8-B078-3581FC7E367A}"/>
              </a:ext>
            </a:extLst>
          </p:cNvPr>
          <p:cNvSpPr>
            <a:spLocks noGrp="1"/>
          </p:cNvSpPr>
          <p:nvPr>
            <p:ph type="pic" sz="quarter" idx="105"/>
          </p:nvPr>
        </p:nvSpPr>
        <p:spPr>
          <a:xfrm>
            <a:off x="6673016" y="3176587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83" name="Рисунок 2">
            <a:extLst>
              <a:ext uri="{FF2B5EF4-FFF2-40B4-BE49-F238E27FC236}">
                <a16:creationId xmlns="" xmlns:a16="http://schemas.microsoft.com/office/drawing/2014/main" id="{ADAD0F5C-9B14-7C7E-2951-FEB4CBB073D4}"/>
              </a:ext>
            </a:extLst>
          </p:cNvPr>
          <p:cNvSpPr>
            <a:spLocks noGrp="1"/>
          </p:cNvSpPr>
          <p:nvPr>
            <p:ph type="pic" sz="quarter" idx="106"/>
          </p:nvPr>
        </p:nvSpPr>
        <p:spPr>
          <a:xfrm>
            <a:off x="4803273" y="3176587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84" name="Рисунок 2">
            <a:extLst>
              <a:ext uri="{FF2B5EF4-FFF2-40B4-BE49-F238E27FC236}">
                <a16:creationId xmlns="" xmlns:a16="http://schemas.microsoft.com/office/drawing/2014/main" id="{A1DAB7CC-65E4-EB98-2B14-0A62C8AD6F10}"/>
              </a:ext>
            </a:extLst>
          </p:cNvPr>
          <p:cNvSpPr>
            <a:spLocks noGrp="1"/>
          </p:cNvSpPr>
          <p:nvPr>
            <p:ph type="pic" sz="quarter" idx="107"/>
          </p:nvPr>
        </p:nvSpPr>
        <p:spPr>
          <a:xfrm>
            <a:off x="2926706" y="3176587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85" name="Рисунок 2">
            <a:extLst>
              <a:ext uri="{FF2B5EF4-FFF2-40B4-BE49-F238E27FC236}">
                <a16:creationId xmlns="" xmlns:a16="http://schemas.microsoft.com/office/drawing/2014/main" id="{AED75EBB-9C1F-4F19-0600-4D6F9FF0B243}"/>
              </a:ext>
            </a:extLst>
          </p:cNvPr>
          <p:cNvSpPr>
            <a:spLocks noGrp="1" noChangeAspect="1"/>
          </p:cNvSpPr>
          <p:nvPr>
            <p:ph type="pic" sz="quarter" idx="108"/>
          </p:nvPr>
        </p:nvSpPr>
        <p:spPr>
          <a:xfrm>
            <a:off x="1050138" y="3176587"/>
            <a:ext cx="720000" cy="7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A2717927-0F31-28B4-46A1-13D6984773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019478471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ели и шаги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7">
            <a:extLst>
              <a:ext uri="{FF2B5EF4-FFF2-40B4-BE49-F238E27FC236}">
                <a16:creationId xmlns="" xmlns:a16="http://schemas.microsoft.com/office/drawing/2014/main" id="{5C5BE68A-FA25-94AC-5080-98D456A98A60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4800000" y="3111253"/>
            <a:ext cx="2592000" cy="25862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44000" tIns="18000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cxnSp>
        <p:nvCxnSpPr>
          <p:cNvPr id="42" name="Straight Connector 19">
            <a:extLst>
              <a:ext uri="{FF2B5EF4-FFF2-40B4-BE49-F238E27FC236}">
                <a16:creationId xmlns="" xmlns:a16="http://schemas.microsoft.com/office/drawing/2014/main" id="{91334481-BDE3-ABF9-8AAC-C49D43657CC4}"/>
              </a:ext>
            </a:extLst>
          </p:cNvPr>
          <p:cNvCxnSpPr>
            <a:cxnSpLocks/>
          </p:cNvCxnSpPr>
          <p:nvPr userDrawn="1"/>
        </p:nvCxnSpPr>
        <p:spPr>
          <a:xfrm flipH="1">
            <a:off x="587375" y="1815861"/>
            <a:ext cx="11017250" cy="0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7">
            <a:extLst>
              <a:ext uri="{FF2B5EF4-FFF2-40B4-BE49-F238E27FC236}">
                <a16:creationId xmlns="" xmlns:a16="http://schemas.microsoft.com/office/drawing/2014/main" id="{16323C00-81D4-D3D2-AA10-A1D2862CC1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50303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26" name="Рисунок 3">
            <a:extLst>
              <a:ext uri="{FF2B5EF4-FFF2-40B4-BE49-F238E27FC236}">
                <a16:creationId xmlns="" xmlns:a16="http://schemas.microsoft.com/office/drawing/2014/main" id="{8184989B-B374-11F9-C153-91ABA57307E8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2639080" y="1622029"/>
            <a:ext cx="360000" cy="3603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27" name="Рисунок 3">
            <a:extLst>
              <a:ext uri="{FF2B5EF4-FFF2-40B4-BE49-F238E27FC236}">
                <a16:creationId xmlns="" xmlns:a16="http://schemas.microsoft.com/office/drawing/2014/main" id="{60DDE04D-6D00-C5C2-07CB-5AE0676D0FBE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>
          <a:xfrm>
            <a:off x="5916940" y="1632694"/>
            <a:ext cx="360000" cy="3603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28" name="Рисунок 3">
            <a:extLst>
              <a:ext uri="{FF2B5EF4-FFF2-40B4-BE49-F238E27FC236}">
                <a16:creationId xmlns="" xmlns:a16="http://schemas.microsoft.com/office/drawing/2014/main" id="{83E23BFC-CA7E-6582-CC46-C486143997FD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9194800" y="1627981"/>
            <a:ext cx="360000" cy="3603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="" xmlns:a16="http://schemas.microsoft.com/office/drawing/2014/main" id="{AC88495F-9B19-7E44-1068-F3CCE331C179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4800000" y="2212770"/>
            <a:ext cx="2592000" cy="46058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2022</a:t>
            </a:r>
            <a:endParaRPr lang="en-US" dirty="0"/>
          </a:p>
        </p:txBody>
      </p:sp>
      <p:sp>
        <p:nvSpPr>
          <p:cNvPr id="39" name="Текст 2">
            <a:extLst>
              <a:ext uri="{FF2B5EF4-FFF2-40B4-BE49-F238E27FC236}">
                <a16:creationId xmlns="" xmlns:a16="http://schemas.microsoft.com/office/drawing/2014/main" id="{E5DD188E-2BE1-F943-4338-0266B1A67FF8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4800000" y="2672444"/>
            <a:ext cx="2592000" cy="43376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3" name="Text Placeholder 7">
            <a:extLst>
              <a:ext uri="{FF2B5EF4-FFF2-40B4-BE49-F238E27FC236}">
                <a16:creationId xmlns="" xmlns:a16="http://schemas.microsoft.com/office/drawing/2014/main" id="{96A22247-7056-2C7A-5F4B-81726E586DEA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8074142" y="3111253"/>
            <a:ext cx="2592000" cy="25862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44000" tIns="18000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44" name="Text Placeholder 7">
            <a:extLst>
              <a:ext uri="{FF2B5EF4-FFF2-40B4-BE49-F238E27FC236}">
                <a16:creationId xmlns="" xmlns:a16="http://schemas.microsoft.com/office/drawing/2014/main" id="{7AD1C0B4-B863-51CD-4E56-2A20A0C754E2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8074142" y="2212770"/>
            <a:ext cx="2592000" cy="46058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2022</a:t>
            </a:r>
            <a:endParaRPr lang="en-US" dirty="0"/>
          </a:p>
        </p:txBody>
      </p:sp>
      <p:sp>
        <p:nvSpPr>
          <p:cNvPr id="45" name="Текст 2">
            <a:extLst>
              <a:ext uri="{FF2B5EF4-FFF2-40B4-BE49-F238E27FC236}">
                <a16:creationId xmlns="" xmlns:a16="http://schemas.microsoft.com/office/drawing/2014/main" id="{AB6FD43A-A6D1-1D64-A6E8-EE342E8520C6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8074142" y="2672444"/>
            <a:ext cx="2592000" cy="43376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6" name="Text Placeholder 7">
            <a:extLst>
              <a:ext uri="{FF2B5EF4-FFF2-40B4-BE49-F238E27FC236}">
                <a16:creationId xmlns="" xmlns:a16="http://schemas.microsoft.com/office/drawing/2014/main" id="{702E2BBD-8A9C-3A55-7089-A03C24888704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1525794" y="3111253"/>
            <a:ext cx="2592000" cy="25862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44000" tIns="18000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47" name="Text Placeholder 7">
            <a:extLst>
              <a:ext uri="{FF2B5EF4-FFF2-40B4-BE49-F238E27FC236}">
                <a16:creationId xmlns="" xmlns:a16="http://schemas.microsoft.com/office/drawing/2014/main" id="{CD81A16C-032B-D943-4F8E-022C5F52BB5F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1525794" y="2212770"/>
            <a:ext cx="2592000" cy="46058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2022</a:t>
            </a:r>
            <a:endParaRPr lang="en-US" dirty="0"/>
          </a:p>
        </p:txBody>
      </p:sp>
      <p:sp>
        <p:nvSpPr>
          <p:cNvPr id="48" name="Текст 2">
            <a:extLst>
              <a:ext uri="{FF2B5EF4-FFF2-40B4-BE49-F238E27FC236}">
                <a16:creationId xmlns="" xmlns:a16="http://schemas.microsoft.com/office/drawing/2014/main" id="{283DF138-3854-0EEC-A52E-648E836C60F6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1525794" y="2672444"/>
            <a:ext cx="2592000" cy="433760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460BDE59-543B-2853-9A90-F6435935CB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502206319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ели и шаги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Группа 45">
            <a:extLst>
              <a:ext uri="{FF2B5EF4-FFF2-40B4-BE49-F238E27FC236}">
                <a16:creationId xmlns="" xmlns:a16="http://schemas.microsoft.com/office/drawing/2014/main" id="{C4990D6C-9311-DD88-18CD-2D8B05A985C5}"/>
              </a:ext>
            </a:extLst>
          </p:cNvPr>
          <p:cNvGrpSpPr/>
          <p:nvPr userDrawn="1"/>
        </p:nvGrpSpPr>
        <p:grpSpPr>
          <a:xfrm>
            <a:off x="9970111" y="2521331"/>
            <a:ext cx="1620000" cy="1620000"/>
            <a:chOff x="8718966" y="2964494"/>
            <a:chExt cx="1620000" cy="1620000"/>
          </a:xfrm>
        </p:grpSpPr>
        <p:sp>
          <p:nvSpPr>
            <p:cNvPr id="47" name="Овал 46">
              <a:extLst>
                <a:ext uri="{FF2B5EF4-FFF2-40B4-BE49-F238E27FC236}">
                  <a16:creationId xmlns="" xmlns:a16="http://schemas.microsoft.com/office/drawing/2014/main" id="{095C58FE-3A05-D3A4-17A5-2D9D0471E1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58730" y="3504494"/>
              <a:ext cx="540472" cy="540000"/>
            </a:xfrm>
            <a:prstGeom prst="ellipse">
              <a:avLst/>
            </a:prstGeom>
            <a:noFill/>
            <a:ln w="19050">
              <a:solidFill>
                <a:srgbClr val="7F7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Овал 47">
              <a:extLst>
                <a:ext uri="{FF2B5EF4-FFF2-40B4-BE49-F238E27FC236}">
                  <a16:creationId xmlns="" xmlns:a16="http://schemas.microsoft.com/office/drawing/2014/main" id="{B807F485-E20A-31D2-1B80-C567352855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89551" y="3234494"/>
              <a:ext cx="1078831" cy="1080000"/>
            </a:xfrm>
            <a:prstGeom prst="ellipse">
              <a:avLst/>
            </a:prstGeom>
            <a:noFill/>
            <a:ln w="19050">
              <a:solidFill>
                <a:srgbClr val="7F7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Овал 48">
              <a:extLst>
                <a:ext uri="{FF2B5EF4-FFF2-40B4-BE49-F238E27FC236}">
                  <a16:creationId xmlns="" xmlns:a16="http://schemas.microsoft.com/office/drawing/2014/main" id="{3CC6D533-3A55-6142-BD04-DFC1937CE4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18966" y="2964494"/>
              <a:ext cx="1620000" cy="1620000"/>
            </a:xfrm>
            <a:prstGeom prst="ellipse">
              <a:avLst/>
            </a:prstGeom>
            <a:noFill/>
            <a:ln w="19050">
              <a:solidFill>
                <a:srgbClr val="7F7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50" name="Прямая со стрелкой 49">
            <a:extLst>
              <a:ext uri="{FF2B5EF4-FFF2-40B4-BE49-F238E27FC236}">
                <a16:creationId xmlns="" xmlns:a16="http://schemas.microsoft.com/office/drawing/2014/main" id="{B60DD052-400A-2279-0C1E-8EDA56E45C30}"/>
              </a:ext>
            </a:extLst>
          </p:cNvPr>
          <p:cNvCxnSpPr>
            <a:cxnSpLocks/>
          </p:cNvCxnSpPr>
          <p:nvPr userDrawn="1"/>
        </p:nvCxnSpPr>
        <p:spPr>
          <a:xfrm>
            <a:off x="587375" y="3309954"/>
            <a:ext cx="10192736" cy="24316"/>
          </a:xfrm>
          <a:prstGeom prst="straightConnector1">
            <a:avLst/>
          </a:prstGeom>
          <a:ln w="19050">
            <a:solidFill>
              <a:schemeClr val="accent2"/>
            </a:solidFill>
            <a:headEnd type="none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7">
            <a:extLst>
              <a:ext uri="{FF2B5EF4-FFF2-40B4-BE49-F238E27FC236}">
                <a16:creationId xmlns="" xmlns:a16="http://schemas.microsoft.com/office/drawing/2014/main" id="{2CDE0BEA-D434-F863-B900-FC8E2E5C40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50303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34" name="Text Placeholder 7">
            <a:extLst>
              <a:ext uri="{FF2B5EF4-FFF2-40B4-BE49-F238E27FC236}">
                <a16:creationId xmlns="" xmlns:a16="http://schemas.microsoft.com/office/drawing/2014/main" id="{75AFFEF9-433C-32F2-CF43-555D83A9CD53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1524000" y="4406908"/>
            <a:ext cx="1655763" cy="107049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5" name="Рисунок 2">
            <a:extLst>
              <a:ext uri="{FF2B5EF4-FFF2-40B4-BE49-F238E27FC236}">
                <a16:creationId xmlns="" xmlns:a16="http://schemas.microsoft.com/office/drawing/2014/main" id="{5E662767-AEEC-D2FF-32E9-27B46C5D43E4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3868532" y="2958720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6" name="Рисунок 2">
            <a:extLst>
              <a:ext uri="{FF2B5EF4-FFF2-40B4-BE49-F238E27FC236}">
                <a16:creationId xmlns="" xmlns:a16="http://schemas.microsoft.com/office/drawing/2014/main" id="{51E5C934-AFF7-50E2-B2FA-0AD1D1ECFA49}"/>
              </a:ext>
            </a:extLst>
          </p:cNvPr>
          <p:cNvSpPr>
            <a:spLocks noGrp="1" noChangeAspect="1"/>
          </p:cNvSpPr>
          <p:nvPr>
            <p:ph type="pic" sz="quarter" idx="92"/>
          </p:nvPr>
        </p:nvSpPr>
        <p:spPr>
          <a:xfrm>
            <a:off x="1979338" y="2956454"/>
            <a:ext cx="720000" cy="7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7" name="Рисунок 2">
            <a:extLst>
              <a:ext uri="{FF2B5EF4-FFF2-40B4-BE49-F238E27FC236}">
                <a16:creationId xmlns="" xmlns:a16="http://schemas.microsoft.com/office/drawing/2014/main" id="{9F97F07C-CE94-438E-5BB3-8FFE6932B2B8}"/>
              </a:ext>
            </a:extLst>
          </p:cNvPr>
          <p:cNvSpPr>
            <a:spLocks noGrp="1"/>
          </p:cNvSpPr>
          <p:nvPr>
            <p:ph type="pic" sz="quarter" idx="93"/>
          </p:nvPr>
        </p:nvSpPr>
        <p:spPr>
          <a:xfrm>
            <a:off x="7608153" y="2959195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8" name="Рисунок 2">
            <a:extLst>
              <a:ext uri="{FF2B5EF4-FFF2-40B4-BE49-F238E27FC236}">
                <a16:creationId xmlns="" xmlns:a16="http://schemas.microsoft.com/office/drawing/2014/main" id="{EAF8D7D8-9D7F-7977-9262-FC4750F1FB84}"/>
              </a:ext>
            </a:extLst>
          </p:cNvPr>
          <p:cNvSpPr>
            <a:spLocks noGrp="1"/>
          </p:cNvSpPr>
          <p:nvPr>
            <p:ph type="pic" sz="quarter" idx="94"/>
          </p:nvPr>
        </p:nvSpPr>
        <p:spPr>
          <a:xfrm>
            <a:off x="5735637" y="2958720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45" name="Text Placeholder 7">
            <a:extLst>
              <a:ext uri="{FF2B5EF4-FFF2-40B4-BE49-F238E27FC236}">
                <a16:creationId xmlns="" xmlns:a16="http://schemas.microsoft.com/office/drawing/2014/main" id="{EC37AD24-8260-657A-83BF-A46456205B28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7140575" y="1151467"/>
            <a:ext cx="1655763" cy="1085850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51" name="Text Placeholder 7">
            <a:extLst>
              <a:ext uri="{FF2B5EF4-FFF2-40B4-BE49-F238E27FC236}">
                <a16:creationId xmlns="" xmlns:a16="http://schemas.microsoft.com/office/drawing/2014/main" id="{EE071E89-F3C6-95EE-6078-FD8A40E23738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3402110" y="1151467"/>
            <a:ext cx="1655763" cy="1085850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52" name="Text Placeholder 7">
            <a:extLst>
              <a:ext uri="{FF2B5EF4-FFF2-40B4-BE49-F238E27FC236}">
                <a16:creationId xmlns="" xmlns:a16="http://schemas.microsoft.com/office/drawing/2014/main" id="{29410E7C-CB07-8AB6-F0CD-84A08590A767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5268686" y="4406908"/>
            <a:ext cx="1655763" cy="107049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3DFA0D66-5D1B-FA79-43D4-0787168AD1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453810366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а с акцентными цифр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7">
            <a:extLst>
              <a:ext uri="{FF2B5EF4-FFF2-40B4-BE49-F238E27FC236}">
                <a16:creationId xmlns="" xmlns:a16="http://schemas.microsoft.com/office/drawing/2014/main" id="{34A08BB5-7F71-F748-9838-F96610679B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55193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25" name="Текст 8">
            <a:extLst>
              <a:ext uri="{FF2B5EF4-FFF2-40B4-BE49-F238E27FC236}">
                <a16:creationId xmlns="" xmlns:a16="http://schemas.microsoft.com/office/drawing/2014/main" id="{A9E22FB7-DFAC-CB69-DAE4-307333249191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521030" y="1422146"/>
            <a:ext cx="2595357" cy="3860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="" xmlns:a16="http://schemas.microsoft.com/office/drawing/2014/main" id="{126C0AF6-55CB-C3E4-6DCC-3754B9B9B4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6188" y="1214304"/>
            <a:ext cx="957812" cy="6226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48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01</a:t>
            </a:r>
            <a:endParaRPr lang="en-US" dirty="0"/>
          </a:p>
        </p:txBody>
      </p:sp>
      <p:sp>
        <p:nvSpPr>
          <p:cNvPr id="52" name="Текст 8">
            <a:extLst>
              <a:ext uri="{FF2B5EF4-FFF2-40B4-BE49-F238E27FC236}">
                <a16:creationId xmlns="" xmlns:a16="http://schemas.microsoft.com/office/drawing/2014/main" id="{4F32A9E4-17A1-4139-2326-7E03A0AD493C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5276308" y="1422146"/>
            <a:ext cx="2584992" cy="3860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3" name="Text Placeholder 7">
            <a:extLst>
              <a:ext uri="{FF2B5EF4-FFF2-40B4-BE49-F238E27FC236}">
                <a16:creationId xmlns="" xmlns:a16="http://schemas.microsoft.com/office/drawing/2014/main" id="{297AAE43-5592-3BEB-6EB4-273B41955BC8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4309513" y="1214304"/>
            <a:ext cx="957812" cy="6226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48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ru-RU" dirty="0"/>
              <a:t>02</a:t>
            </a:r>
            <a:endParaRPr lang="en-US" dirty="0"/>
          </a:p>
        </p:txBody>
      </p:sp>
      <p:sp>
        <p:nvSpPr>
          <p:cNvPr id="54" name="Текст 8">
            <a:extLst>
              <a:ext uri="{FF2B5EF4-FFF2-40B4-BE49-F238E27FC236}">
                <a16:creationId xmlns="" xmlns:a16="http://schemas.microsoft.com/office/drawing/2014/main" id="{CCA4A078-D74E-FF15-7BA9-58FEA88D84F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9017578" y="1422146"/>
            <a:ext cx="2608233" cy="3860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5" name="Text Placeholder 7">
            <a:extLst>
              <a:ext uri="{FF2B5EF4-FFF2-40B4-BE49-F238E27FC236}">
                <a16:creationId xmlns="" xmlns:a16="http://schemas.microsoft.com/office/drawing/2014/main" id="{0B47BC70-19D7-98B3-A5F0-7A32813533F3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8050784" y="1214304"/>
            <a:ext cx="957812" cy="6226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48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ru-RU" dirty="0"/>
              <a:t>03</a:t>
            </a:r>
            <a:endParaRPr lang="en-US" dirty="0"/>
          </a:p>
        </p:txBody>
      </p:sp>
      <p:sp>
        <p:nvSpPr>
          <p:cNvPr id="56" name="Текст 8">
            <a:extLst>
              <a:ext uri="{FF2B5EF4-FFF2-40B4-BE49-F238E27FC236}">
                <a16:creationId xmlns="" xmlns:a16="http://schemas.microsoft.com/office/drawing/2014/main" id="{42CD71CD-5F8C-DBB5-FF98-800078E5B13C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69160" y="2522358"/>
            <a:ext cx="2210603" cy="58279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7" name="Текст 8">
            <a:extLst>
              <a:ext uri="{FF2B5EF4-FFF2-40B4-BE49-F238E27FC236}">
                <a16:creationId xmlns="" xmlns:a16="http://schemas.microsoft.com/office/drawing/2014/main" id="{97DD3B0F-01AD-8211-0657-598D2F8584D1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69160" y="3390996"/>
            <a:ext cx="2210603" cy="58279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8" name="Текст 8">
            <a:extLst>
              <a:ext uri="{FF2B5EF4-FFF2-40B4-BE49-F238E27FC236}">
                <a16:creationId xmlns="" xmlns:a16="http://schemas.microsoft.com/office/drawing/2014/main" id="{0FCC5F91-EFDC-260E-8C43-6CCF0D7C5330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69160" y="4255638"/>
            <a:ext cx="2210603" cy="58279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9" name="Текст 8">
            <a:extLst>
              <a:ext uri="{FF2B5EF4-FFF2-40B4-BE49-F238E27FC236}">
                <a16:creationId xmlns="" xmlns:a16="http://schemas.microsoft.com/office/drawing/2014/main" id="{967C2DBB-9BC1-6211-89CF-ECF3DE32283F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969160" y="5124031"/>
            <a:ext cx="2210603" cy="58279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4CB7F40A-A31D-B8CC-2842-E544203010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27385154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а с обозначе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7">
            <a:extLst>
              <a:ext uri="{FF2B5EF4-FFF2-40B4-BE49-F238E27FC236}">
                <a16:creationId xmlns="" xmlns:a16="http://schemas.microsoft.com/office/drawing/2014/main" id="{34A08BB5-7F71-F748-9838-F96610679B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55193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22" name="Текст 8">
            <a:extLst>
              <a:ext uri="{FF2B5EF4-FFF2-40B4-BE49-F238E27FC236}">
                <a16:creationId xmlns="" xmlns:a16="http://schemas.microsoft.com/office/drawing/2014/main" id="{39ED8448-0DEE-3A00-B0BB-A5875C8DF94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47581" y="5334433"/>
            <a:ext cx="1197024" cy="57900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3" name="Текст 8">
            <a:extLst>
              <a:ext uri="{FF2B5EF4-FFF2-40B4-BE49-F238E27FC236}">
                <a16:creationId xmlns="" xmlns:a16="http://schemas.microsoft.com/office/drawing/2014/main" id="{4ED15647-14A7-D3C7-CBEA-6A9F8A9D3D2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2922101" y="5334433"/>
            <a:ext cx="1197024" cy="57900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5" name="Текст 8">
            <a:extLst>
              <a:ext uri="{FF2B5EF4-FFF2-40B4-BE49-F238E27FC236}">
                <a16:creationId xmlns="" xmlns:a16="http://schemas.microsoft.com/office/drawing/2014/main" id="{1200CD3B-9CD8-72EA-6813-01D29128ADB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796621" y="5334433"/>
            <a:ext cx="1197024" cy="57900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7" name="Текст 8">
            <a:extLst>
              <a:ext uri="{FF2B5EF4-FFF2-40B4-BE49-F238E27FC236}">
                <a16:creationId xmlns="" xmlns:a16="http://schemas.microsoft.com/office/drawing/2014/main" id="{7E338DDE-3958-B2D8-EA26-5C008CB75E0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663521" y="5334433"/>
            <a:ext cx="1197024" cy="57900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9" name="Текст 8">
            <a:extLst>
              <a:ext uri="{FF2B5EF4-FFF2-40B4-BE49-F238E27FC236}">
                <a16:creationId xmlns="" xmlns:a16="http://schemas.microsoft.com/office/drawing/2014/main" id="{399084C8-D153-DC09-874A-13C00A7F009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538041" y="5334433"/>
            <a:ext cx="1197024" cy="57900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1" name="Текст 8">
            <a:extLst>
              <a:ext uri="{FF2B5EF4-FFF2-40B4-BE49-F238E27FC236}">
                <a16:creationId xmlns="" xmlns:a16="http://schemas.microsoft.com/office/drawing/2014/main" id="{28C3BAB9-0EB1-F6FB-14EE-F52A39E031F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0412561" y="5334433"/>
            <a:ext cx="1197024" cy="57900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ED45ADA9-B34B-4960-4B15-6BA3488737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194347232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_2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 Placeholder 7">
            <a:extLst>
              <a:ext uri="{FF2B5EF4-FFF2-40B4-BE49-F238E27FC236}">
                <a16:creationId xmlns="" xmlns:a16="http://schemas.microsoft.com/office/drawing/2014/main" id="{3BB9D711-F588-58FA-3338-78BE22D8C3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7375" y="2260000"/>
            <a:ext cx="3537722" cy="4208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Подраздел</a:t>
            </a:r>
            <a:endParaRPr lang="en-US" dirty="0"/>
          </a:p>
        </p:txBody>
      </p:sp>
      <p:sp>
        <p:nvSpPr>
          <p:cNvPr id="43" name="Текст 13">
            <a:extLst>
              <a:ext uri="{FF2B5EF4-FFF2-40B4-BE49-F238E27FC236}">
                <a16:creationId xmlns="" xmlns:a16="http://schemas.microsoft.com/office/drawing/2014/main" id="{87DB9A1F-32F6-5942-136B-999E9FB96D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7375" y="1616991"/>
            <a:ext cx="3537723" cy="4032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1</a:t>
            </a:r>
          </a:p>
        </p:txBody>
      </p:sp>
      <p:sp>
        <p:nvSpPr>
          <p:cNvPr id="44" name="Текст 13">
            <a:extLst>
              <a:ext uri="{FF2B5EF4-FFF2-40B4-BE49-F238E27FC236}">
                <a16:creationId xmlns="" xmlns:a16="http://schemas.microsoft.com/office/drawing/2014/main" id="{027F65FD-C97D-90C5-7F1D-FF7B52A836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32287" y="1615620"/>
            <a:ext cx="719137" cy="4084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45" name="Text Placeholder 7">
            <a:extLst>
              <a:ext uri="{FF2B5EF4-FFF2-40B4-BE49-F238E27FC236}">
                <a16:creationId xmlns="" xmlns:a16="http://schemas.microsoft.com/office/drawing/2014/main" id="{A9DEE83A-6AB5-1C91-2C31-932DEA05037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32288" y="2259999"/>
            <a:ext cx="719138" cy="416526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02</a:t>
            </a:r>
            <a:endParaRPr lang="en-US" dirty="0"/>
          </a:p>
        </p:txBody>
      </p:sp>
      <p:sp>
        <p:nvSpPr>
          <p:cNvPr id="66" name="Text Placeholder 7">
            <a:extLst>
              <a:ext uri="{FF2B5EF4-FFF2-40B4-BE49-F238E27FC236}">
                <a16:creationId xmlns="" xmlns:a16="http://schemas.microsoft.com/office/drawing/2014/main" id="{9DA6498F-40D9-AF14-DEF4-0D0E5498E47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92659" y="3776695"/>
            <a:ext cx="3523729" cy="4079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Подраздел</a:t>
            </a:r>
            <a:endParaRPr lang="en-US" dirty="0"/>
          </a:p>
        </p:txBody>
      </p:sp>
      <p:sp>
        <p:nvSpPr>
          <p:cNvPr id="67" name="Текст 13">
            <a:extLst>
              <a:ext uri="{FF2B5EF4-FFF2-40B4-BE49-F238E27FC236}">
                <a16:creationId xmlns="" xmlns:a16="http://schemas.microsoft.com/office/drawing/2014/main" id="{42E60FEC-1E8A-3410-5D7A-684DC3A759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7375" y="3126131"/>
            <a:ext cx="3537723" cy="4108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2</a:t>
            </a:r>
          </a:p>
        </p:txBody>
      </p:sp>
      <p:sp>
        <p:nvSpPr>
          <p:cNvPr id="68" name="Текст 13">
            <a:extLst>
              <a:ext uri="{FF2B5EF4-FFF2-40B4-BE49-F238E27FC236}">
                <a16:creationId xmlns="" xmlns:a16="http://schemas.microsoft.com/office/drawing/2014/main" id="{394A0C9A-E982-3AE4-F727-523F24D92FD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32287" y="3125978"/>
            <a:ext cx="721004" cy="41534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69" name="Text Placeholder 7">
            <a:extLst>
              <a:ext uri="{FF2B5EF4-FFF2-40B4-BE49-F238E27FC236}">
                <a16:creationId xmlns="" xmlns:a16="http://schemas.microsoft.com/office/drawing/2014/main" id="{E94569B4-E751-2546-57E9-17FAF8ED7DE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32288" y="3771923"/>
            <a:ext cx="722098" cy="41534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04</a:t>
            </a:r>
            <a:endParaRPr lang="en-US" dirty="0"/>
          </a:p>
        </p:txBody>
      </p:sp>
      <p:sp>
        <p:nvSpPr>
          <p:cNvPr id="70" name="Text Placeholder 7">
            <a:extLst>
              <a:ext uri="{FF2B5EF4-FFF2-40B4-BE49-F238E27FC236}">
                <a16:creationId xmlns="" xmlns:a16="http://schemas.microsoft.com/office/drawing/2014/main" id="{5413D839-27CC-77C9-DDB9-12FE47FEDB1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4825" y="5288349"/>
            <a:ext cx="3531564" cy="4079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Подраздел</a:t>
            </a:r>
            <a:endParaRPr lang="en-US" dirty="0"/>
          </a:p>
        </p:txBody>
      </p:sp>
      <p:sp>
        <p:nvSpPr>
          <p:cNvPr id="71" name="Текст 13">
            <a:extLst>
              <a:ext uri="{FF2B5EF4-FFF2-40B4-BE49-F238E27FC236}">
                <a16:creationId xmlns="" xmlns:a16="http://schemas.microsoft.com/office/drawing/2014/main" id="{4A0497FB-AD0A-85F2-6CA7-A8F33594190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375" y="4639003"/>
            <a:ext cx="3526135" cy="410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3</a:t>
            </a:r>
          </a:p>
        </p:txBody>
      </p:sp>
      <p:sp>
        <p:nvSpPr>
          <p:cNvPr id="72" name="Текст 13">
            <a:extLst>
              <a:ext uri="{FF2B5EF4-FFF2-40B4-BE49-F238E27FC236}">
                <a16:creationId xmlns="" xmlns:a16="http://schemas.microsoft.com/office/drawing/2014/main" id="{1F9F461D-902D-A004-E6D4-CF8AB5A95D9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32288" y="4634497"/>
            <a:ext cx="720090" cy="41534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73" name="Text Placeholder 7">
            <a:extLst>
              <a:ext uri="{FF2B5EF4-FFF2-40B4-BE49-F238E27FC236}">
                <a16:creationId xmlns="" xmlns:a16="http://schemas.microsoft.com/office/drawing/2014/main" id="{DD4418CF-D9FE-DEA8-4B09-3300528CEDF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332288" y="5290037"/>
            <a:ext cx="719136" cy="40750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06</a:t>
            </a:r>
            <a:endParaRPr lang="en-US" dirty="0"/>
          </a:p>
        </p:txBody>
      </p:sp>
      <p:sp>
        <p:nvSpPr>
          <p:cNvPr id="2" name="Text Placeholder 7">
            <a:extLst>
              <a:ext uri="{FF2B5EF4-FFF2-40B4-BE49-F238E27FC236}">
                <a16:creationId xmlns="" xmlns:a16="http://schemas.microsoft.com/office/drawing/2014/main" id="{93A02201-29DE-E3F4-B357-ABAC7BBF08C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13475" y="2260000"/>
            <a:ext cx="3537722" cy="4208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Подраздел</a:t>
            </a:r>
            <a:endParaRPr lang="en-US" dirty="0"/>
          </a:p>
        </p:txBody>
      </p:sp>
      <p:sp>
        <p:nvSpPr>
          <p:cNvPr id="4" name="Текст 13">
            <a:extLst>
              <a:ext uri="{FF2B5EF4-FFF2-40B4-BE49-F238E27FC236}">
                <a16:creationId xmlns="" xmlns:a16="http://schemas.microsoft.com/office/drawing/2014/main" id="{05F813D8-3940-4F5E-E17F-372FEE5693B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13475" y="1616991"/>
            <a:ext cx="3537723" cy="4032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1</a:t>
            </a:r>
          </a:p>
        </p:txBody>
      </p:sp>
      <p:sp>
        <p:nvSpPr>
          <p:cNvPr id="5" name="Текст 13">
            <a:extLst>
              <a:ext uri="{FF2B5EF4-FFF2-40B4-BE49-F238E27FC236}">
                <a16:creationId xmlns="" xmlns:a16="http://schemas.microsoft.com/office/drawing/2014/main" id="{728E5462-1012-E1A7-6927-C8F0D732AD7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958387" y="1615620"/>
            <a:ext cx="719137" cy="4084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07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="" xmlns:a16="http://schemas.microsoft.com/office/drawing/2014/main" id="{9F4A71EF-7014-074E-3C8C-23AA818C6C3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958388" y="2259999"/>
            <a:ext cx="719138" cy="416526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08</a:t>
            </a:r>
            <a:endParaRPr lang="en-US" dirty="0"/>
          </a:p>
        </p:txBody>
      </p:sp>
      <p:sp>
        <p:nvSpPr>
          <p:cNvPr id="7" name="Text Placeholder 7">
            <a:extLst>
              <a:ext uri="{FF2B5EF4-FFF2-40B4-BE49-F238E27FC236}">
                <a16:creationId xmlns="" xmlns:a16="http://schemas.microsoft.com/office/drawing/2014/main" id="{18FACC30-4B4C-A57D-30FD-BA7534DDF26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218759" y="3776695"/>
            <a:ext cx="3523729" cy="4079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Подраздел</a:t>
            </a:r>
            <a:endParaRPr lang="en-US" dirty="0"/>
          </a:p>
        </p:txBody>
      </p:sp>
      <p:sp>
        <p:nvSpPr>
          <p:cNvPr id="8" name="Текст 13">
            <a:extLst>
              <a:ext uri="{FF2B5EF4-FFF2-40B4-BE49-F238E27FC236}">
                <a16:creationId xmlns="" xmlns:a16="http://schemas.microsoft.com/office/drawing/2014/main" id="{5D673D69-3A6C-C8CF-0EC5-A06A5A14071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13475" y="3126131"/>
            <a:ext cx="3537723" cy="4108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2</a:t>
            </a:r>
          </a:p>
        </p:txBody>
      </p:sp>
      <p:sp>
        <p:nvSpPr>
          <p:cNvPr id="9" name="Текст 13">
            <a:extLst>
              <a:ext uri="{FF2B5EF4-FFF2-40B4-BE49-F238E27FC236}">
                <a16:creationId xmlns="" xmlns:a16="http://schemas.microsoft.com/office/drawing/2014/main" id="{40ADA1B7-220B-E1B2-0ADB-FD45287F788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958387" y="3125978"/>
            <a:ext cx="721004" cy="41534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09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="" xmlns:a16="http://schemas.microsoft.com/office/drawing/2014/main" id="{6A880BB2-C7C7-2FD0-3F13-7EDBA351356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958388" y="3771923"/>
            <a:ext cx="722098" cy="41534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10</a:t>
            </a:r>
            <a:endParaRPr lang="en-US" dirty="0"/>
          </a:p>
        </p:txBody>
      </p:sp>
      <p:sp>
        <p:nvSpPr>
          <p:cNvPr id="11" name="Text Placeholder 7">
            <a:extLst>
              <a:ext uri="{FF2B5EF4-FFF2-40B4-BE49-F238E27FC236}">
                <a16:creationId xmlns="" xmlns:a16="http://schemas.microsoft.com/office/drawing/2014/main" id="{526F7835-EA61-5D79-3805-5583CE14D75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10925" y="5288349"/>
            <a:ext cx="3531564" cy="4079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Подраздел</a:t>
            </a:r>
            <a:endParaRPr lang="en-US" dirty="0"/>
          </a:p>
        </p:txBody>
      </p:sp>
      <p:sp>
        <p:nvSpPr>
          <p:cNvPr id="12" name="Текст 13">
            <a:extLst>
              <a:ext uri="{FF2B5EF4-FFF2-40B4-BE49-F238E27FC236}">
                <a16:creationId xmlns="" xmlns:a16="http://schemas.microsoft.com/office/drawing/2014/main" id="{F6A7E967-BDC6-973F-C78C-B7FA0A3AE98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213475" y="4639003"/>
            <a:ext cx="3526135" cy="410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3</a:t>
            </a:r>
          </a:p>
        </p:txBody>
      </p:sp>
      <p:sp>
        <p:nvSpPr>
          <p:cNvPr id="13" name="Текст 13">
            <a:extLst>
              <a:ext uri="{FF2B5EF4-FFF2-40B4-BE49-F238E27FC236}">
                <a16:creationId xmlns="" xmlns:a16="http://schemas.microsoft.com/office/drawing/2014/main" id="{CF32651E-92C8-A3D6-D509-561C1BC3411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958388" y="4634497"/>
            <a:ext cx="720090" cy="41534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11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="" xmlns:a16="http://schemas.microsoft.com/office/drawing/2014/main" id="{68FE08D7-314E-DD88-386F-48A39C2EFD1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958388" y="5290037"/>
            <a:ext cx="719136" cy="40750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12</a:t>
            </a:r>
            <a:endParaRPr lang="en-US" dirty="0"/>
          </a:p>
        </p:txBody>
      </p:sp>
      <p:sp>
        <p:nvSpPr>
          <p:cNvPr id="17" name="Текст 1">
            <a:extLst>
              <a:ext uri="{FF2B5EF4-FFF2-40B4-BE49-F238E27FC236}">
                <a16:creationId xmlns="" xmlns:a16="http://schemas.microsoft.com/office/drawing/2014/main" id="{17F75990-D3D0-8029-613D-CA295218A3B1}"/>
              </a:ext>
            </a:extLst>
          </p:cNvPr>
          <p:cNvSpPr txBox="1">
            <a:spLocks/>
          </p:cNvSpPr>
          <p:nvPr userDrawn="1"/>
        </p:nvSpPr>
        <p:spPr>
          <a:xfrm>
            <a:off x="11158634" y="6382413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F6EA602B-814E-4CB0-DB7D-D78B359436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394417461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а с текстовыми бло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7">
            <a:extLst>
              <a:ext uri="{FF2B5EF4-FFF2-40B4-BE49-F238E27FC236}">
                <a16:creationId xmlns="" xmlns:a16="http://schemas.microsoft.com/office/drawing/2014/main" id="{7428A25B-F77E-904A-9788-AAD9878664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55193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14" name="Текст 13">
            <a:extLst>
              <a:ext uri="{FF2B5EF4-FFF2-40B4-BE49-F238E27FC236}">
                <a16:creationId xmlns="" xmlns:a16="http://schemas.microsoft.com/office/drawing/2014/main" id="{C2392820-FBA5-6B1A-6EBE-6C6E0F70B0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3175" y="1154821"/>
            <a:ext cx="2584508" cy="4374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="" xmlns:a16="http://schemas.microsoft.com/office/drawing/2014/main" id="{F4D81443-31E5-C019-5895-FCB3F9BAAB3A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717563" y="1223736"/>
            <a:ext cx="2270487" cy="101781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3" name="Текст 8">
            <a:extLst>
              <a:ext uri="{FF2B5EF4-FFF2-40B4-BE49-F238E27FC236}">
                <a16:creationId xmlns="" xmlns:a16="http://schemas.microsoft.com/office/drawing/2014/main" id="{4CE43293-E331-46AF-745A-540484208ADE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525367" y="1223736"/>
            <a:ext cx="2270487" cy="101781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4" name="Текст 8">
            <a:extLst>
              <a:ext uri="{FF2B5EF4-FFF2-40B4-BE49-F238E27FC236}">
                <a16:creationId xmlns="" xmlns:a16="http://schemas.microsoft.com/office/drawing/2014/main" id="{5BBD7C0C-453F-DBC8-EE2B-F0B12FAA7446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9338140" y="1223736"/>
            <a:ext cx="2270487" cy="101781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9" name="Текст 8">
            <a:extLst>
              <a:ext uri="{FF2B5EF4-FFF2-40B4-BE49-F238E27FC236}">
                <a16:creationId xmlns="" xmlns:a16="http://schemas.microsoft.com/office/drawing/2014/main" id="{2072BC85-E195-65D4-601F-5B940F83B6F3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9338140" y="2524391"/>
            <a:ext cx="2270487" cy="101781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0" name="Текст 8">
            <a:extLst>
              <a:ext uri="{FF2B5EF4-FFF2-40B4-BE49-F238E27FC236}">
                <a16:creationId xmlns="" xmlns:a16="http://schemas.microsoft.com/office/drawing/2014/main" id="{D8AD0B68-5844-9965-9918-82A992ABEF98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338140" y="3817164"/>
            <a:ext cx="2270487" cy="101781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="" xmlns:a16="http://schemas.microsoft.com/office/drawing/2014/main" id="{CFD6D04E-DC48-528E-FF05-12E2B401079C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338140" y="5117819"/>
            <a:ext cx="2270487" cy="101781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23D53450-9E53-55C2-902F-E0DD6436D0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864397928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а с таблиц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аблица 3">
            <a:extLst>
              <a:ext uri="{FF2B5EF4-FFF2-40B4-BE49-F238E27FC236}">
                <a16:creationId xmlns="" xmlns:a16="http://schemas.microsoft.com/office/drawing/2014/main" id="{CDCB8405-76D7-D04F-8D69-A5DF67151015}"/>
              </a:ext>
            </a:extLst>
          </p:cNvPr>
          <p:cNvSpPr>
            <a:spLocks noGrp="1"/>
          </p:cNvSpPr>
          <p:nvPr>
            <p:ph type="tbl" sz="quarter" idx="52" hasCustomPrompt="1"/>
          </p:nvPr>
        </p:nvSpPr>
        <p:spPr>
          <a:xfrm>
            <a:off x="587375" y="5049838"/>
            <a:ext cx="7273925" cy="10847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Таблица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="" xmlns:a16="http://schemas.microsoft.com/office/drawing/2014/main" id="{DBBAFA3D-EDE7-B34D-8CE1-0E55F5E9B2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55193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12" name="Текст 8">
            <a:extLst>
              <a:ext uri="{FF2B5EF4-FFF2-40B4-BE49-F238E27FC236}">
                <a16:creationId xmlns="" xmlns:a16="http://schemas.microsoft.com/office/drawing/2014/main" id="{9991EA84-528B-841D-AB53-51B7274342CD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8401185" y="1222696"/>
            <a:ext cx="3203440" cy="101781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3" name="Текст 8">
            <a:extLst>
              <a:ext uri="{FF2B5EF4-FFF2-40B4-BE49-F238E27FC236}">
                <a16:creationId xmlns="" xmlns:a16="http://schemas.microsoft.com/office/drawing/2014/main" id="{3BFE5FC3-1EFD-DABC-2385-0D7363FB2B2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8401185" y="2523351"/>
            <a:ext cx="3203440" cy="101781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4" name="Текст 8">
            <a:extLst>
              <a:ext uri="{FF2B5EF4-FFF2-40B4-BE49-F238E27FC236}">
                <a16:creationId xmlns="" xmlns:a16="http://schemas.microsoft.com/office/drawing/2014/main" id="{39A64651-5F05-7039-9EDF-AF9538440CEB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8401185" y="3816124"/>
            <a:ext cx="3203440" cy="101781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="" xmlns:a16="http://schemas.microsoft.com/office/drawing/2014/main" id="{95CDF128-6554-90EF-23C8-8D1737204377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8401185" y="5116779"/>
            <a:ext cx="3203440" cy="101781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6D7CB80E-0CCF-2574-960E-B227B8BD2B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361755649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Ar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Текст 8">
            <a:extLst>
              <a:ext uri="{FF2B5EF4-FFF2-40B4-BE49-F238E27FC236}">
                <a16:creationId xmlns="" xmlns:a16="http://schemas.microsoft.com/office/drawing/2014/main" id="{1E974796-7AE0-EF46-B1A0-E207CA97A90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87375" y="1393108"/>
            <a:ext cx="2592388" cy="41505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27" name="Текст 8">
            <a:extLst>
              <a:ext uri="{FF2B5EF4-FFF2-40B4-BE49-F238E27FC236}">
                <a16:creationId xmlns="" xmlns:a16="http://schemas.microsoft.com/office/drawing/2014/main" id="{E26C0338-9526-6645-AA6F-0613F77B53E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87375" y="2098037"/>
            <a:ext cx="2592388" cy="101732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4" name="Рисунок SmartArt 2">
            <a:extLst>
              <a:ext uri="{FF2B5EF4-FFF2-40B4-BE49-F238E27FC236}">
                <a16:creationId xmlns="" xmlns:a16="http://schemas.microsoft.com/office/drawing/2014/main" id="{225A6F7B-91D9-5940-BE3F-1B3D58B6262A}"/>
              </a:ext>
            </a:extLst>
          </p:cNvPr>
          <p:cNvSpPr>
            <a:spLocks noGrp="1"/>
          </p:cNvSpPr>
          <p:nvPr>
            <p:ph type="dgm" sz="quarter" idx="37" hasCustomPrompt="1"/>
          </p:nvPr>
        </p:nvSpPr>
        <p:spPr>
          <a:xfrm>
            <a:off x="3395663" y="1371600"/>
            <a:ext cx="5409368" cy="4541838"/>
          </a:xfrm>
          <a:prstGeom prst="rect">
            <a:avLst/>
          </a:prstGeom>
        </p:spPr>
        <p:txBody>
          <a:bodyPr/>
          <a:lstStyle>
            <a:lvl1pPr marL="0" marR="0" indent="0" algn="l" defTabSz="1042690" rtl="0" eaLnBrk="1" fontAlgn="auto" latinLnBrk="0" hangingPunct="1">
              <a:lnSpc>
                <a:spcPct val="90000"/>
              </a:lnSpc>
              <a:spcBef>
                <a:spcPts val="114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1042690" rtl="0" eaLnBrk="1" fontAlgn="auto" latinLnBrk="0" hangingPunct="1">
              <a:lnSpc>
                <a:spcPct val="90000"/>
              </a:lnSpc>
              <a:spcBef>
                <a:spcPts val="114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SmartArt</a:t>
            </a:r>
            <a:endParaRPr lang="ru-RU" dirty="0"/>
          </a:p>
        </p:txBody>
      </p:sp>
      <p:sp>
        <p:nvSpPr>
          <p:cNvPr id="14" name="Text Placeholder 7">
            <a:extLst>
              <a:ext uri="{FF2B5EF4-FFF2-40B4-BE49-F238E27FC236}">
                <a16:creationId xmlns="" xmlns:a16="http://schemas.microsoft.com/office/drawing/2014/main" id="{A148A6A7-3249-4948-A8C0-FBF4414D8C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55193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15" name="Текст 8">
            <a:extLst>
              <a:ext uri="{FF2B5EF4-FFF2-40B4-BE49-F238E27FC236}">
                <a16:creationId xmlns="" xmlns:a16="http://schemas.microsoft.com/office/drawing/2014/main" id="{EAAAAF2A-C76A-21E6-F4F8-DEAE5D35593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87375" y="4202223"/>
            <a:ext cx="2592388" cy="41505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23" name="Текст 8">
            <a:extLst>
              <a:ext uri="{FF2B5EF4-FFF2-40B4-BE49-F238E27FC236}">
                <a16:creationId xmlns="" xmlns:a16="http://schemas.microsoft.com/office/drawing/2014/main" id="{9706AB34-6908-732D-446B-30330D83BCA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87375" y="4901375"/>
            <a:ext cx="2592388" cy="101732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4" name="Текст 8">
            <a:extLst>
              <a:ext uri="{FF2B5EF4-FFF2-40B4-BE49-F238E27FC236}">
                <a16:creationId xmlns="" xmlns:a16="http://schemas.microsoft.com/office/drawing/2014/main" id="{01D4338F-D347-B3BC-7948-9BE24289389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012787" y="1393108"/>
            <a:ext cx="2592388" cy="41505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25" name="Текст 8">
            <a:extLst>
              <a:ext uri="{FF2B5EF4-FFF2-40B4-BE49-F238E27FC236}">
                <a16:creationId xmlns="" xmlns:a16="http://schemas.microsoft.com/office/drawing/2014/main" id="{23B21BEC-B2C6-F370-603A-64F8ECF39D0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012787" y="2094454"/>
            <a:ext cx="2592388" cy="101732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8" name="Текст 8">
            <a:extLst>
              <a:ext uri="{FF2B5EF4-FFF2-40B4-BE49-F238E27FC236}">
                <a16:creationId xmlns="" xmlns:a16="http://schemas.microsoft.com/office/drawing/2014/main" id="{1D48842D-9F7E-3985-58B8-620BECC6D74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12787" y="4202223"/>
            <a:ext cx="2592388" cy="41505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29" name="Текст 8">
            <a:extLst>
              <a:ext uri="{FF2B5EF4-FFF2-40B4-BE49-F238E27FC236}">
                <a16:creationId xmlns="" xmlns:a16="http://schemas.microsoft.com/office/drawing/2014/main" id="{DED1CD50-283A-A078-D8C8-2506EA64248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012787" y="4901375"/>
            <a:ext cx="2592388" cy="101732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75B283FC-4AD9-6B3D-C76A-76B1475503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35757117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Ar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7">
            <a:extLst>
              <a:ext uri="{FF2B5EF4-FFF2-40B4-BE49-F238E27FC236}">
                <a16:creationId xmlns="" xmlns:a16="http://schemas.microsoft.com/office/drawing/2014/main" id="{5F00BDD2-13E8-8C42-85F3-30750BE333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55193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29" name="Рисунок SmartArt 2">
            <a:extLst>
              <a:ext uri="{FF2B5EF4-FFF2-40B4-BE49-F238E27FC236}">
                <a16:creationId xmlns="" xmlns:a16="http://schemas.microsoft.com/office/drawing/2014/main" id="{B322744A-E826-CE60-5EFE-E45D51807D5A}"/>
              </a:ext>
            </a:extLst>
          </p:cNvPr>
          <p:cNvSpPr>
            <a:spLocks noGrp="1"/>
          </p:cNvSpPr>
          <p:nvPr>
            <p:ph type="dgm" sz="quarter" idx="37" hasCustomPrompt="1"/>
          </p:nvPr>
        </p:nvSpPr>
        <p:spPr>
          <a:xfrm>
            <a:off x="3395663" y="1371600"/>
            <a:ext cx="5409368" cy="4757738"/>
          </a:xfrm>
          <a:prstGeom prst="rect">
            <a:avLst/>
          </a:prstGeom>
        </p:spPr>
        <p:txBody>
          <a:bodyPr/>
          <a:lstStyle>
            <a:lvl1pPr marL="0" marR="0" indent="0" algn="l" defTabSz="1042690" rtl="0" eaLnBrk="1" fontAlgn="auto" latinLnBrk="0" hangingPunct="1">
              <a:lnSpc>
                <a:spcPct val="90000"/>
              </a:lnSpc>
              <a:spcBef>
                <a:spcPts val="114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1042690" rtl="0" eaLnBrk="1" fontAlgn="auto" latinLnBrk="0" hangingPunct="1">
              <a:lnSpc>
                <a:spcPct val="90000"/>
              </a:lnSpc>
              <a:spcBef>
                <a:spcPts val="114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SmartArt</a:t>
            </a:r>
            <a:endParaRPr lang="ru-RU" dirty="0"/>
          </a:p>
        </p:txBody>
      </p:sp>
      <p:sp>
        <p:nvSpPr>
          <p:cNvPr id="30" name="Текст 8">
            <a:extLst>
              <a:ext uri="{FF2B5EF4-FFF2-40B4-BE49-F238E27FC236}">
                <a16:creationId xmlns="" xmlns:a16="http://schemas.microsoft.com/office/drawing/2014/main" id="{72C98E2C-76F1-1274-EA2B-12A5413F1E3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97655" y="1441923"/>
            <a:ext cx="1871663" cy="38888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32" name="Текст 8">
            <a:extLst>
              <a:ext uri="{FF2B5EF4-FFF2-40B4-BE49-F238E27FC236}">
                <a16:creationId xmlns="" xmlns:a16="http://schemas.microsoft.com/office/drawing/2014/main" id="{E9B8CF1F-FC6D-E148-F54E-4C9FD08358B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97656" y="1877803"/>
            <a:ext cx="1871663" cy="79554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4" name="Текст 8">
            <a:extLst>
              <a:ext uri="{FF2B5EF4-FFF2-40B4-BE49-F238E27FC236}">
                <a16:creationId xmlns="" xmlns:a16="http://schemas.microsoft.com/office/drawing/2014/main" id="{729FA38B-C647-5A41-506F-F98EEAB9F72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97655" y="4897910"/>
            <a:ext cx="1871663" cy="38888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36" name="Текст 8">
            <a:extLst>
              <a:ext uri="{FF2B5EF4-FFF2-40B4-BE49-F238E27FC236}">
                <a16:creationId xmlns="" xmlns:a16="http://schemas.microsoft.com/office/drawing/2014/main" id="{7437F790-2D3E-02A9-8F7E-5CA434E656F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7656" y="5333790"/>
            <a:ext cx="1871663" cy="79554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9" name="Текст 8">
            <a:extLst>
              <a:ext uri="{FF2B5EF4-FFF2-40B4-BE49-F238E27FC236}">
                <a16:creationId xmlns="" xmlns:a16="http://schemas.microsoft.com/office/drawing/2014/main" id="{E6065243-12B6-8947-EBB2-83EAE7DFC8D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97655" y="3168351"/>
            <a:ext cx="1871663" cy="38888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50" name="Текст 8">
            <a:extLst>
              <a:ext uri="{FF2B5EF4-FFF2-40B4-BE49-F238E27FC236}">
                <a16:creationId xmlns="" xmlns:a16="http://schemas.microsoft.com/office/drawing/2014/main" id="{6E345ABB-4103-F5C6-4035-C328E11BE0E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97656" y="3604231"/>
            <a:ext cx="1871663" cy="79554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2" name="Текст 8">
            <a:extLst>
              <a:ext uri="{FF2B5EF4-FFF2-40B4-BE49-F238E27FC236}">
                <a16:creationId xmlns="" xmlns:a16="http://schemas.microsoft.com/office/drawing/2014/main" id="{EE193FD2-BA4C-F3A2-1B59-C295AC6AD28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731374" y="1441923"/>
            <a:ext cx="1871663" cy="38888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53" name="Текст 8">
            <a:extLst>
              <a:ext uri="{FF2B5EF4-FFF2-40B4-BE49-F238E27FC236}">
                <a16:creationId xmlns="" xmlns:a16="http://schemas.microsoft.com/office/drawing/2014/main" id="{C7535AF5-03EE-A45F-2145-393F7FA8CE0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731375" y="1877803"/>
            <a:ext cx="1871663" cy="79554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5" name="Текст 8">
            <a:extLst>
              <a:ext uri="{FF2B5EF4-FFF2-40B4-BE49-F238E27FC236}">
                <a16:creationId xmlns="" xmlns:a16="http://schemas.microsoft.com/office/drawing/2014/main" id="{0EE1B4FC-2264-3C56-4449-4FAC5A3F8027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731374" y="4897910"/>
            <a:ext cx="1871663" cy="38888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56" name="Текст 8">
            <a:extLst>
              <a:ext uri="{FF2B5EF4-FFF2-40B4-BE49-F238E27FC236}">
                <a16:creationId xmlns="" xmlns:a16="http://schemas.microsoft.com/office/drawing/2014/main" id="{8AC4C972-2EE9-AF5A-9A51-A9FAEE882A2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731375" y="5333790"/>
            <a:ext cx="1871663" cy="79554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8" name="Текст 8">
            <a:extLst>
              <a:ext uri="{FF2B5EF4-FFF2-40B4-BE49-F238E27FC236}">
                <a16:creationId xmlns="" xmlns:a16="http://schemas.microsoft.com/office/drawing/2014/main" id="{A65E9A29-34AE-8EFC-3757-5C6F359B81F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731374" y="3168351"/>
            <a:ext cx="1871663" cy="38888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59" name="Текст 8">
            <a:extLst>
              <a:ext uri="{FF2B5EF4-FFF2-40B4-BE49-F238E27FC236}">
                <a16:creationId xmlns="" xmlns:a16="http://schemas.microsoft.com/office/drawing/2014/main" id="{2C286D4A-2DC9-2E0C-FAC0-DFEAC7B2A731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731375" y="3604231"/>
            <a:ext cx="1871663" cy="79554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DBC9FC95-10D6-1ABA-B677-E206ED2A45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4219154867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Ar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SmartArt 2">
            <a:extLst>
              <a:ext uri="{FF2B5EF4-FFF2-40B4-BE49-F238E27FC236}">
                <a16:creationId xmlns="" xmlns:a16="http://schemas.microsoft.com/office/drawing/2014/main" id="{3A2F8166-FB68-6C42-B7EA-A15FBFCD021F}"/>
              </a:ext>
            </a:extLst>
          </p:cNvPr>
          <p:cNvSpPr>
            <a:spLocks noGrp="1"/>
          </p:cNvSpPr>
          <p:nvPr>
            <p:ph type="dgm" sz="quarter" idx="37" hasCustomPrompt="1"/>
          </p:nvPr>
        </p:nvSpPr>
        <p:spPr>
          <a:xfrm>
            <a:off x="587374" y="1371600"/>
            <a:ext cx="6337301" cy="47527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24"/>
            </a:lvl1pPr>
          </a:lstStyle>
          <a:p>
            <a:r>
              <a:rPr lang="en-US" dirty="0"/>
              <a:t>SmartArt</a:t>
            </a:r>
            <a:endParaRPr lang="ru-RU" dirty="0"/>
          </a:p>
        </p:txBody>
      </p:sp>
      <p:sp>
        <p:nvSpPr>
          <p:cNvPr id="21" name="Text Placeholder 7">
            <a:extLst>
              <a:ext uri="{FF2B5EF4-FFF2-40B4-BE49-F238E27FC236}">
                <a16:creationId xmlns="" xmlns:a16="http://schemas.microsoft.com/office/drawing/2014/main" id="{47178134-A8AC-B34C-A564-F8F070C18E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345238"/>
            <a:ext cx="10296525" cy="256414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24" name="Текст 8">
            <a:extLst>
              <a:ext uri="{FF2B5EF4-FFF2-40B4-BE49-F238E27FC236}">
                <a16:creationId xmlns="" xmlns:a16="http://schemas.microsoft.com/office/drawing/2014/main" id="{69A4181B-E480-0762-AF55-6A59129E5C06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8078189" y="1664520"/>
            <a:ext cx="3526437" cy="57703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3" name="Текст 8">
            <a:extLst>
              <a:ext uri="{FF2B5EF4-FFF2-40B4-BE49-F238E27FC236}">
                <a16:creationId xmlns="" xmlns:a16="http://schemas.microsoft.com/office/drawing/2014/main" id="{9264973F-DC70-7609-AD64-D672A9C2CB1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8078190" y="1447037"/>
            <a:ext cx="3526437" cy="373914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35" name="Текст 8">
            <a:extLst>
              <a:ext uri="{FF2B5EF4-FFF2-40B4-BE49-F238E27FC236}">
                <a16:creationId xmlns="" xmlns:a16="http://schemas.microsoft.com/office/drawing/2014/main" id="{450DC13B-9967-77E1-E1D7-B092EA3131C3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8078189" y="2954629"/>
            <a:ext cx="3526437" cy="57703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6" name="Текст 8">
            <a:extLst>
              <a:ext uri="{FF2B5EF4-FFF2-40B4-BE49-F238E27FC236}">
                <a16:creationId xmlns="" xmlns:a16="http://schemas.microsoft.com/office/drawing/2014/main" id="{E676DFA1-FE77-56F5-8AD3-D810B4CF127D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8078190" y="2737146"/>
            <a:ext cx="3526437" cy="373914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38" name="Текст 8">
            <a:extLst>
              <a:ext uri="{FF2B5EF4-FFF2-40B4-BE49-F238E27FC236}">
                <a16:creationId xmlns="" xmlns:a16="http://schemas.microsoft.com/office/drawing/2014/main" id="{5676C09D-EA21-FA68-E51F-335B94618394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8078189" y="4253746"/>
            <a:ext cx="3526437" cy="57703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9" name="Текст 8">
            <a:extLst>
              <a:ext uri="{FF2B5EF4-FFF2-40B4-BE49-F238E27FC236}">
                <a16:creationId xmlns="" xmlns:a16="http://schemas.microsoft.com/office/drawing/2014/main" id="{0D2A2B71-727F-FA4A-8169-B5BF85B67911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8078190" y="4036263"/>
            <a:ext cx="3526437" cy="373914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41" name="Текст 8">
            <a:extLst>
              <a:ext uri="{FF2B5EF4-FFF2-40B4-BE49-F238E27FC236}">
                <a16:creationId xmlns="" xmlns:a16="http://schemas.microsoft.com/office/drawing/2014/main" id="{D667EDFF-7EA3-C3C1-F47D-040A6AAAA901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8078189" y="5547288"/>
            <a:ext cx="3526437" cy="57703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2" name="Текст 8">
            <a:extLst>
              <a:ext uri="{FF2B5EF4-FFF2-40B4-BE49-F238E27FC236}">
                <a16:creationId xmlns="" xmlns:a16="http://schemas.microsoft.com/office/drawing/2014/main" id="{B438EBEB-A0CE-661E-D604-2198EF577C94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8078190" y="5329805"/>
            <a:ext cx="3526437" cy="373914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8D1A24A2-D585-2226-65A6-C3EFC1D07C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078861532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_бел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>
            <a:extLst>
              <a:ext uri="{FF2B5EF4-FFF2-40B4-BE49-F238E27FC236}">
                <a16:creationId xmlns="" xmlns:a16="http://schemas.microsoft.com/office/drawing/2014/main" id="{D7082DC7-4E8A-E7F9-1496-13F239DDA9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0452"/>
          </a:xfrm>
          <a:prstGeom prst="rect">
            <a:avLst/>
          </a:prstGeom>
        </p:spPr>
      </p:pic>
      <p:sp>
        <p:nvSpPr>
          <p:cNvPr id="10" name="Text Placeholder 7">
            <a:extLst>
              <a:ext uri="{FF2B5EF4-FFF2-40B4-BE49-F238E27FC236}">
                <a16:creationId xmlns="" xmlns:a16="http://schemas.microsoft.com/office/drawing/2014/main" id="{31E484D0-D81B-D22D-780D-CDA8E22018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5125" y="2356225"/>
            <a:ext cx="5401802" cy="18139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en-US" sz="4800" b="1" kern="1200" dirty="0">
                <a:solidFill>
                  <a:schemeClr val="tx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/>
              <a:t>Спасибо </a:t>
            </a:r>
            <a:br>
              <a:rPr lang="ru-RU" dirty="0"/>
            </a:br>
            <a:r>
              <a:rPr lang="ru-RU" dirty="0"/>
              <a:t>за внимание</a:t>
            </a:r>
            <a:endParaRPr lang="en-US" dirty="0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6B817115-CC11-4117-5783-D086C7107F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4580" y="6174183"/>
            <a:ext cx="5402347" cy="288567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00.00.202</a:t>
            </a:r>
            <a:r>
              <a:rPr lang="en-US" dirty="0"/>
              <a:t>3</a:t>
            </a:r>
            <a:endParaRPr lang="ru-RU" dirty="0"/>
          </a:p>
        </p:txBody>
      </p:sp>
      <p:sp>
        <p:nvSpPr>
          <p:cNvPr id="6" name="Текст 4">
            <a:extLst>
              <a:ext uri="{FF2B5EF4-FFF2-40B4-BE49-F238E27FC236}">
                <a16:creationId xmlns="" xmlns:a16="http://schemas.microsoft.com/office/drawing/2014/main" id="{28DAFDBF-B8C9-0E04-5780-83D3D76387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4208" y="5704782"/>
            <a:ext cx="5402719" cy="28856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Контактная информация</a:t>
            </a:r>
          </a:p>
        </p:txBody>
      </p:sp>
      <p:sp>
        <p:nvSpPr>
          <p:cNvPr id="7" name="Текст 4">
            <a:extLst>
              <a:ext uri="{FF2B5EF4-FFF2-40B4-BE49-F238E27FC236}">
                <a16:creationId xmlns="" xmlns:a16="http://schemas.microsoft.com/office/drawing/2014/main" id="{43339245-63F7-710B-3C32-FF1B80B5EE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208" y="5256966"/>
            <a:ext cx="5402719" cy="2476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ФИО</a:t>
            </a:r>
          </a:p>
        </p:txBody>
      </p:sp>
    </p:spTree>
    <p:extLst>
      <p:ext uri="{BB962C8B-B14F-4D97-AF65-F5344CB8AC3E}">
        <p14:creationId xmlns:p14="http://schemas.microsoft.com/office/powerpoint/2010/main" val="1608383438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_синя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DFC6C19-753C-C62C-9B9A-8664545856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7">
            <a:extLst>
              <a:ext uri="{FF2B5EF4-FFF2-40B4-BE49-F238E27FC236}">
                <a16:creationId xmlns="" xmlns:a16="http://schemas.microsoft.com/office/drawing/2014/main" id="{243DE59E-FD33-6A4B-9A75-608A77E0A9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5125" y="2356225"/>
            <a:ext cx="5402719" cy="18139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en-US" sz="4800" b="1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/>
              <a:t>Спасибо </a:t>
            </a:r>
            <a:br>
              <a:rPr lang="ru-RU" dirty="0"/>
            </a:br>
            <a:r>
              <a:rPr lang="ru-RU" dirty="0"/>
              <a:t>за внимание</a:t>
            </a:r>
            <a:endParaRPr lang="en-US" dirty="0"/>
          </a:p>
        </p:txBody>
      </p:sp>
      <p:sp>
        <p:nvSpPr>
          <p:cNvPr id="4" name="Текст 4">
            <a:extLst>
              <a:ext uri="{FF2B5EF4-FFF2-40B4-BE49-F238E27FC236}">
                <a16:creationId xmlns="" xmlns:a16="http://schemas.microsoft.com/office/drawing/2014/main" id="{18A9AAE9-5386-304D-95C8-EB339A387E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4580" y="6174183"/>
            <a:ext cx="5402347" cy="288567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00.00.202</a:t>
            </a:r>
            <a:r>
              <a:rPr lang="en-US" dirty="0"/>
              <a:t>3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5E406105-BD05-3646-87CE-583928B214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4208" y="5704782"/>
            <a:ext cx="5402719" cy="28856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Контактная информация</a:t>
            </a:r>
          </a:p>
        </p:txBody>
      </p:sp>
      <p:sp>
        <p:nvSpPr>
          <p:cNvPr id="6" name="Текст 4">
            <a:extLst>
              <a:ext uri="{FF2B5EF4-FFF2-40B4-BE49-F238E27FC236}">
                <a16:creationId xmlns="" xmlns:a16="http://schemas.microsoft.com/office/drawing/2014/main" id="{FD927E3B-B22D-8240-914A-53B44FDA64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208" y="5256966"/>
            <a:ext cx="5402719" cy="2476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ФИО</a:t>
            </a:r>
          </a:p>
        </p:txBody>
      </p:sp>
    </p:spTree>
    <p:extLst>
      <p:ext uri="{BB962C8B-B14F-4D97-AF65-F5344CB8AC3E}">
        <p14:creationId xmlns:p14="http://schemas.microsoft.com/office/powerpoint/2010/main" val="3783506269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ебивочный_бел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="" xmlns:a16="http://schemas.microsoft.com/office/drawing/2014/main" id="{BE5860A3-DB6A-AAFA-0AD6-F2AF4C2A8F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0452"/>
          </a:xfrm>
          <a:prstGeom prst="rect">
            <a:avLst/>
          </a:prstGeom>
        </p:spPr>
      </p:pic>
      <p:sp>
        <p:nvSpPr>
          <p:cNvPr id="10" name="Text Placeholder 7">
            <a:extLst>
              <a:ext uri="{FF2B5EF4-FFF2-40B4-BE49-F238E27FC236}">
                <a16:creationId xmlns="" xmlns:a16="http://schemas.microsoft.com/office/drawing/2014/main" id="{84658A2D-411B-0244-886A-6A6D4AD9DD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374" y="296863"/>
            <a:ext cx="8208964" cy="626427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en-US" sz="4600" b="1" kern="1200" dirty="0">
                <a:solidFill>
                  <a:schemeClr val="tx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/>
              <a:t>Перебивочные</a:t>
            </a:r>
            <a:br>
              <a:rPr lang="ru-RU" dirty="0"/>
            </a:br>
            <a:r>
              <a:rPr lang="ru-RU" dirty="0"/>
              <a:t>слайд</a:t>
            </a:r>
          </a:p>
        </p:txBody>
      </p:sp>
    </p:spTree>
    <p:extLst>
      <p:ext uri="{BB962C8B-B14F-4D97-AF65-F5344CB8AC3E}">
        <p14:creationId xmlns:p14="http://schemas.microsoft.com/office/powerpoint/2010/main" val="2272067535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370" userDrawn="1">
          <p15:clr>
            <a:srgbClr val="FBAE40"/>
          </p15:clr>
        </p15:guide>
        <p15:guide id="2" orient="horz" pos="187" userDrawn="1">
          <p15:clr>
            <a:srgbClr val="FBAE40"/>
          </p15:clr>
        </p15:guide>
        <p15:guide id="3" orient="horz" pos="4133" userDrawn="1">
          <p15:clr>
            <a:srgbClr val="FBAE40"/>
          </p15:clr>
        </p15:guide>
        <p15:guide id="4" pos="5541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48.xml"/><Relationship Id="rId7" Type="http://schemas.openxmlformats.org/officeDocument/2006/relationships/theme" Target="../theme/theme10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72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71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24" Type="http://schemas.openxmlformats.org/officeDocument/2006/relationships/image" Target="../media/image2.jpg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23" Type="http://schemas.openxmlformats.org/officeDocument/2006/relationships/theme" Target="../theme/theme11.xml"/><Relationship Id="rId10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70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Relationship Id="rId22" Type="http://schemas.openxmlformats.org/officeDocument/2006/relationships/slideLayout" Target="../slideLayouts/slideLayout73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2.jpg"/><Relationship Id="rId5" Type="http://schemas.openxmlformats.org/officeDocument/2006/relationships/theme" Target="../theme/theme12.xml"/><Relationship Id="rId4" Type="http://schemas.openxmlformats.org/officeDocument/2006/relationships/slideLayout" Target="../slideLayouts/slideLayout77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2.jpg"/><Relationship Id="rId5" Type="http://schemas.openxmlformats.org/officeDocument/2006/relationships/theme" Target="../theme/theme13.xml"/><Relationship Id="rId4" Type="http://schemas.openxmlformats.org/officeDocument/2006/relationships/slideLayout" Target="../slideLayouts/slideLayout81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4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2.jpg"/><Relationship Id="rId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theme" Target="../theme/theme15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jp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image" Target="../media/image2.jp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119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73" r:id="rId2"/>
  </p:sldLayoutIdLst>
  <p:txStyles>
    <p:titleStyle>
      <a:lvl1pPr algn="l" defTabSz="1042690" rtl="0" eaLnBrk="1" latinLnBrk="0" hangingPunct="1">
        <a:lnSpc>
          <a:spcPct val="90000"/>
        </a:lnSpc>
        <a:spcBef>
          <a:spcPct val="0"/>
        </a:spcBef>
        <a:buNone/>
        <a:defRPr sz="50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0673" indent="-260673" algn="l" defTabSz="1042690" rtl="0" eaLnBrk="1" latinLnBrk="0" hangingPunct="1">
        <a:lnSpc>
          <a:spcPct val="90000"/>
        </a:lnSpc>
        <a:spcBef>
          <a:spcPts val="1140"/>
        </a:spcBef>
        <a:buFont typeface="Arial" panose="020B0604020202020204" pitchFamily="34" charset="0"/>
        <a:buChar char="•"/>
        <a:defRPr sz="3193" kern="1200">
          <a:solidFill>
            <a:schemeClr val="tx1"/>
          </a:solidFill>
          <a:latin typeface="+mn-lt"/>
          <a:ea typeface="+mn-ea"/>
          <a:cs typeface="+mn-cs"/>
        </a:defRPr>
      </a:lvl1pPr>
      <a:lvl2pPr marL="78201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737" kern="1200">
          <a:solidFill>
            <a:schemeClr val="tx1"/>
          </a:solidFill>
          <a:latin typeface="+mn-lt"/>
          <a:ea typeface="+mn-ea"/>
          <a:cs typeface="+mn-cs"/>
        </a:defRPr>
      </a:lvl2pPr>
      <a:lvl3pPr marL="130336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281" kern="1200">
          <a:solidFill>
            <a:schemeClr val="tx1"/>
          </a:solidFill>
          <a:latin typeface="+mn-lt"/>
          <a:ea typeface="+mn-ea"/>
          <a:cs typeface="+mn-cs"/>
        </a:defRPr>
      </a:lvl3pPr>
      <a:lvl4pPr marL="182470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34605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86739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38874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910089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43143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1pPr>
      <a:lvl2pPr marL="52134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2pPr>
      <a:lvl3pPr marL="104269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3pPr>
      <a:lvl4pPr marL="156403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08538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60672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12807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64941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17076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pos="370" userDrawn="1">
          <p15:clr>
            <a:srgbClr val="F26B43"/>
          </p15:clr>
        </p15:guide>
        <p15:guide id="2" orient="horz" pos="867" userDrawn="1">
          <p15:clr>
            <a:srgbClr val="F26B43"/>
          </p15:clr>
        </p15:guide>
        <p15:guide id="3" orient="horz" pos="323" userDrawn="1">
          <p15:clr>
            <a:srgbClr val="F26B43"/>
          </p15:clr>
        </p15:guide>
        <p15:guide id="4" pos="5541" userDrawn="1">
          <p15:clr>
            <a:srgbClr val="F26B43"/>
          </p15:clr>
        </p15:guide>
        <p15:guide id="5" orient="horz" pos="3997" userDrawn="1">
          <p15:clr>
            <a:srgbClr val="F26B43"/>
          </p15:clr>
        </p15:guide>
        <p15:guide id="6" orient="horz" pos="3861" userDrawn="1">
          <p15:clr>
            <a:srgbClr val="F26B43"/>
          </p15:clr>
        </p15:guide>
        <p15:guide id="7" orient="horz" pos="3725" userDrawn="1">
          <p15:clr>
            <a:srgbClr val="F26B43"/>
          </p15:clr>
        </p15:guide>
        <p15:guide id="8" orient="horz" pos="3589" userDrawn="1">
          <p15:clr>
            <a:srgbClr val="F26B43"/>
          </p15:clr>
        </p15:guide>
        <p15:guide id="9" orient="horz" pos="3453" userDrawn="1">
          <p15:clr>
            <a:srgbClr val="F26B43"/>
          </p15:clr>
        </p15:guide>
        <p15:guide id="10" orient="horz" pos="3317" userDrawn="1">
          <p15:clr>
            <a:srgbClr val="F26B43"/>
          </p15:clr>
        </p15:guide>
        <p15:guide id="11" orient="horz" pos="3181" userDrawn="1">
          <p15:clr>
            <a:srgbClr val="F26B43"/>
          </p15:clr>
        </p15:guide>
        <p15:guide id="12" orient="horz" pos="3045" userDrawn="1">
          <p15:clr>
            <a:srgbClr val="F26B43"/>
          </p15:clr>
        </p15:guide>
        <p15:guide id="19" pos="4362" userDrawn="1">
          <p15:clr>
            <a:srgbClr val="F26B43"/>
          </p15:clr>
        </p15:guide>
        <p15:guide id="20" pos="3772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="" xmlns:a16="http://schemas.microsoft.com/office/drawing/2014/main" id="{6F46B38B-F396-1046-A6EF-5FCCA0D99DFC}"/>
              </a:ext>
            </a:extLst>
          </p:cNvPr>
          <p:cNvSpPr txBox="1">
            <a:spLocks/>
          </p:cNvSpPr>
          <p:nvPr userDrawn="1"/>
        </p:nvSpPr>
        <p:spPr>
          <a:xfrm>
            <a:off x="11158634" y="6382413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339" y="301220"/>
            <a:ext cx="2070618" cy="67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083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28" r:id="rId2"/>
    <p:sldLayoutId id="2147483731" r:id="rId3"/>
    <p:sldLayoutId id="2147483735" r:id="rId4"/>
    <p:sldLayoutId id="2147483734" r:id="rId5"/>
    <p:sldLayoutId id="2147483771" r:id="rId6"/>
  </p:sldLayoutIdLst>
  <p:txStyles>
    <p:titleStyle>
      <a:lvl1pPr algn="l" defTabSz="1042690" rtl="0" eaLnBrk="1" latinLnBrk="0" hangingPunct="1">
        <a:lnSpc>
          <a:spcPct val="90000"/>
        </a:lnSpc>
        <a:spcBef>
          <a:spcPct val="0"/>
        </a:spcBef>
        <a:buNone/>
        <a:defRPr sz="50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0673" indent="-260673" algn="l" defTabSz="1042690" rtl="0" eaLnBrk="1" latinLnBrk="0" hangingPunct="1">
        <a:lnSpc>
          <a:spcPct val="90000"/>
        </a:lnSpc>
        <a:spcBef>
          <a:spcPts val="1140"/>
        </a:spcBef>
        <a:buFont typeface="Arial" panose="020B0604020202020204" pitchFamily="34" charset="0"/>
        <a:buChar char="•"/>
        <a:defRPr sz="3193" kern="1200">
          <a:solidFill>
            <a:schemeClr val="tx1"/>
          </a:solidFill>
          <a:latin typeface="+mn-lt"/>
          <a:ea typeface="+mn-ea"/>
          <a:cs typeface="+mn-cs"/>
        </a:defRPr>
      </a:lvl1pPr>
      <a:lvl2pPr marL="78201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737" kern="1200">
          <a:solidFill>
            <a:schemeClr val="tx1"/>
          </a:solidFill>
          <a:latin typeface="+mn-lt"/>
          <a:ea typeface="+mn-ea"/>
          <a:cs typeface="+mn-cs"/>
        </a:defRPr>
      </a:lvl2pPr>
      <a:lvl3pPr marL="130336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281" kern="1200">
          <a:solidFill>
            <a:schemeClr val="tx1"/>
          </a:solidFill>
          <a:latin typeface="+mn-lt"/>
          <a:ea typeface="+mn-ea"/>
          <a:cs typeface="+mn-cs"/>
        </a:defRPr>
      </a:lvl3pPr>
      <a:lvl4pPr marL="182470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34605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86739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38874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910089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43143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1pPr>
      <a:lvl2pPr marL="52134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2pPr>
      <a:lvl3pPr marL="104269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3pPr>
      <a:lvl4pPr marL="156403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08538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60672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12807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64941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17076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370" userDrawn="1">
          <p15:clr>
            <a:srgbClr val="F26B43"/>
          </p15:clr>
        </p15:guide>
        <p15:guide id="2" pos="824" userDrawn="1">
          <p15:clr>
            <a:srgbClr val="F26B43"/>
          </p15:clr>
        </p15:guide>
        <p15:guide id="3" pos="960" userDrawn="1">
          <p15:clr>
            <a:srgbClr val="F26B43"/>
          </p15:clr>
        </p15:guide>
        <p15:guide id="4" pos="1413" userDrawn="1">
          <p15:clr>
            <a:srgbClr val="F26B43"/>
          </p15:clr>
        </p15:guide>
        <p15:guide id="5" pos="1549" userDrawn="1">
          <p15:clr>
            <a:srgbClr val="F26B43"/>
          </p15:clr>
        </p15:guide>
        <p15:guide id="6" pos="2003" userDrawn="1">
          <p15:clr>
            <a:srgbClr val="F26B43"/>
          </p15:clr>
        </p15:guide>
        <p15:guide id="7" pos="2139" userDrawn="1">
          <p15:clr>
            <a:srgbClr val="F26B43"/>
          </p15:clr>
        </p15:guide>
        <p15:guide id="8" pos="2593" userDrawn="1">
          <p15:clr>
            <a:srgbClr val="F26B43"/>
          </p15:clr>
        </p15:guide>
        <p15:guide id="9" pos="2729" userDrawn="1">
          <p15:clr>
            <a:srgbClr val="F26B43"/>
          </p15:clr>
        </p15:guide>
        <p15:guide id="10" pos="3182" userDrawn="1">
          <p15:clr>
            <a:srgbClr val="F26B43"/>
          </p15:clr>
        </p15:guide>
        <p15:guide id="11" pos="3318" userDrawn="1">
          <p15:clr>
            <a:srgbClr val="F26B43"/>
          </p15:clr>
        </p15:guide>
        <p15:guide id="12" pos="3772" userDrawn="1">
          <p15:clr>
            <a:srgbClr val="F26B43"/>
          </p15:clr>
        </p15:guide>
        <p15:guide id="13" pos="3908" userDrawn="1">
          <p15:clr>
            <a:srgbClr val="F26B43"/>
          </p15:clr>
        </p15:guide>
        <p15:guide id="14" pos="4362" userDrawn="1">
          <p15:clr>
            <a:srgbClr val="F26B43"/>
          </p15:clr>
        </p15:guide>
        <p15:guide id="15" pos="4498" userDrawn="1">
          <p15:clr>
            <a:srgbClr val="F26B43"/>
          </p15:clr>
        </p15:guide>
        <p15:guide id="16" pos="4952" userDrawn="1">
          <p15:clr>
            <a:srgbClr val="F26B43"/>
          </p15:clr>
        </p15:guide>
        <p15:guide id="17" pos="5087" userDrawn="1">
          <p15:clr>
            <a:srgbClr val="F26B43"/>
          </p15:clr>
        </p15:guide>
        <p15:guide id="18" pos="5541" userDrawn="1">
          <p15:clr>
            <a:srgbClr val="F26B43"/>
          </p15:clr>
        </p15:guide>
        <p15:guide id="19" pos="5676" userDrawn="1">
          <p15:clr>
            <a:srgbClr val="F26B43"/>
          </p15:clr>
        </p15:guide>
        <p15:guide id="20" pos="6131" userDrawn="1">
          <p15:clr>
            <a:srgbClr val="F26B43"/>
          </p15:clr>
        </p15:guide>
        <p15:guide id="21" pos="6267" userDrawn="1">
          <p15:clr>
            <a:srgbClr val="F26B43"/>
          </p15:clr>
        </p15:guide>
        <p15:guide id="22" pos="6720" userDrawn="1">
          <p15:clr>
            <a:srgbClr val="F26B43"/>
          </p15:clr>
        </p15:guide>
        <p15:guide id="23" pos="6856" userDrawn="1">
          <p15:clr>
            <a:srgbClr val="F26B43"/>
          </p15:clr>
        </p15:guide>
        <p15:guide id="24" pos="7310" userDrawn="1">
          <p15:clr>
            <a:srgbClr val="F26B43"/>
          </p15:clr>
        </p15:guide>
        <p15:guide id="25" orient="horz" pos="187" userDrawn="1">
          <p15:clr>
            <a:srgbClr val="F26B43"/>
          </p15:clr>
        </p15:guide>
        <p15:guide id="26" orient="horz" pos="459" userDrawn="1">
          <p15:clr>
            <a:srgbClr val="F26B43"/>
          </p15:clr>
        </p15:guide>
        <p15:guide id="30" orient="horz" pos="845" userDrawn="1">
          <p15:clr>
            <a:srgbClr val="F26B43"/>
          </p15:clr>
        </p15:guide>
        <p15:guide id="33" orient="horz" pos="1003" userDrawn="1">
          <p15:clr>
            <a:srgbClr val="F26B43"/>
          </p15:clr>
        </p15:guide>
        <p15:guide id="34" orient="horz" pos="1275" userDrawn="1">
          <p15:clr>
            <a:srgbClr val="F26B43"/>
          </p15:clr>
        </p15:guide>
        <p15:guide id="36" orient="horz" pos="595" userDrawn="1">
          <p15:clr>
            <a:srgbClr val="F26B43"/>
          </p15:clr>
        </p15:guide>
        <p15:guide id="37" orient="horz" pos="731" userDrawn="1">
          <p15:clr>
            <a:srgbClr val="F26B43"/>
          </p15:clr>
        </p15:guide>
        <p15:guide id="38" orient="horz" pos="1684" userDrawn="1">
          <p15:clr>
            <a:srgbClr val="F26B43"/>
          </p15:clr>
        </p15:guide>
        <p15:guide id="39" orient="horz" pos="1412" userDrawn="1">
          <p15:clr>
            <a:srgbClr val="F26B43"/>
          </p15:clr>
        </p15:guide>
        <p15:guide id="40" orient="horz" pos="1548" userDrawn="1">
          <p15:clr>
            <a:srgbClr val="F26B43"/>
          </p15:clr>
        </p15:guide>
        <p15:guide id="41" orient="horz" pos="1139" userDrawn="1">
          <p15:clr>
            <a:srgbClr val="F26B43"/>
          </p15:clr>
        </p15:guide>
        <p15:guide id="42" orient="horz" pos="2092" userDrawn="1">
          <p15:clr>
            <a:srgbClr val="F26B43"/>
          </p15:clr>
        </p15:guide>
        <p15:guide id="43" orient="horz" pos="1820" userDrawn="1">
          <p15:clr>
            <a:srgbClr val="F26B43"/>
          </p15:clr>
        </p15:guide>
        <p15:guide id="44" orient="horz" pos="2364" userDrawn="1">
          <p15:clr>
            <a:srgbClr val="F26B43"/>
          </p15:clr>
        </p15:guide>
        <p15:guide id="45" orient="horz" pos="1956" userDrawn="1">
          <p15:clr>
            <a:srgbClr val="F26B43"/>
          </p15:clr>
        </p15:guide>
        <p15:guide id="46" orient="horz" pos="2500" userDrawn="1">
          <p15:clr>
            <a:srgbClr val="F26B43"/>
          </p15:clr>
        </p15:guide>
        <p15:guide id="47" orient="horz" pos="2228" userDrawn="1">
          <p15:clr>
            <a:srgbClr val="F26B43"/>
          </p15:clr>
        </p15:guide>
        <p15:guide id="48" orient="horz" pos="2636" userDrawn="1">
          <p15:clr>
            <a:srgbClr val="F26B43"/>
          </p15:clr>
        </p15:guide>
        <p15:guide id="49" orient="horz" pos="2772" userDrawn="1">
          <p15:clr>
            <a:srgbClr val="F26B43"/>
          </p15:clr>
        </p15:guide>
        <p15:guide id="50" orient="horz" pos="2908" userDrawn="1">
          <p15:clr>
            <a:srgbClr val="F26B43"/>
          </p15:clr>
        </p15:guide>
        <p15:guide id="51" orient="horz" pos="3045" userDrawn="1">
          <p15:clr>
            <a:srgbClr val="F26B43"/>
          </p15:clr>
        </p15:guide>
        <p15:guide id="52" orient="horz" pos="3181" userDrawn="1">
          <p15:clr>
            <a:srgbClr val="F26B43"/>
          </p15:clr>
        </p15:guide>
        <p15:guide id="53" orient="horz" pos="3317" userDrawn="1">
          <p15:clr>
            <a:srgbClr val="F26B43"/>
          </p15:clr>
        </p15:guide>
        <p15:guide id="55" orient="horz" pos="3453" userDrawn="1">
          <p15:clr>
            <a:srgbClr val="F26B43"/>
          </p15:clr>
        </p15:guide>
        <p15:guide id="57" orient="horz" pos="3589" userDrawn="1">
          <p15:clr>
            <a:srgbClr val="F26B43"/>
          </p15:clr>
        </p15:guide>
        <p15:guide id="58" orient="horz" pos="3725" userDrawn="1">
          <p15:clr>
            <a:srgbClr val="F26B43"/>
          </p15:clr>
        </p15:guide>
        <p15:guide id="59" orient="horz" pos="3861" userDrawn="1">
          <p15:clr>
            <a:srgbClr val="F26B43"/>
          </p15:clr>
        </p15:guide>
        <p15:guide id="60" orient="horz" pos="3997" userDrawn="1">
          <p15:clr>
            <a:srgbClr val="F26B43"/>
          </p15:clr>
        </p15:guide>
        <p15:guide id="61" orient="horz" pos="4133" userDrawn="1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="" xmlns:a16="http://schemas.microsoft.com/office/drawing/2014/main" id="{6F46B38B-F396-1046-A6EF-5FCCA0D99DFC}"/>
              </a:ext>
            </a:extLst>
          </p:cNvPr>
          <p:cNvSpPr txBox="1">
            <a:spLocks/>
          </p:cNvSpPr>
          <p:nvPr userDrawn="1"/>
        </p:nvSpPr>
        <p:spPr>
          <a:xfrm>
            <a:off x="11158634" y="6382413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339" y="301220"/>
            <a:ext cx="2070618" cy="67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012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7" r:id="rId2"/>
    <p:sldLayoutId id="2147483760" r:id="rId3"/>
    <p:sldLayoutId id="2147483725" r:id="rId4"/>
    <p:sldLayoutId id="2147483726" r:id="rId5"/>
    <p:sldLayoutId id="2147483759" r:id="rId6"/>
    <p:sldLayoutId id="2147483752" r:id="rId7"/>
    <p:sldLayoutId id="2147483755" r:id="rId8"/>
    <p:sldLayoutId id="2147483716" r:id="rId9"/>
    <p:sldLayoutId id="2147483715" r:id="rId10"/>
    <p:sldLayoutId id="2147483859" r:id="rId11"/>
    <p:sldLayoutId id="2147483717" r:id="rId12"/>
    <p:sldLayoutId id="2147483718" r:id="rId13"/>
    <p:sldLayoutId id="2147483719" r:id="rId14"/>
    <p:sldLayoutId id="2147483754" r:id="rId15"/>
    <p:sldLayoutId id="2147483772" r:id="rId16"/>
    <p:sldLayoutId id="2147483756" r:id="rId17"/>
    <p:sldLayoutId id="2147483768" r:id="rId18"/>
    <p:sldLayoutId id="2147483757" r:id="rId19"/>
    <p:sldLayoutId id="2147483758" r:id="rId20"/>
    <p:sldLayoutId id="2147483769" r:id="rId21"/>
    <p:sldLayoutId id="2147483749" r:id="rId22"/>
  </p:sldLayoutIdLst>
  <p:txStyles>
    <p:titleStyle>
      <a:lvl1pPr algn="l" defTabSz="1042690" rtl="0" eaLnBrk="1" latinLnBrk="0" hangingPunct="1">
        <a:lnSpc>
          <a:spcPct val="90000"/>
        </a:lnSpc>
        <a:spcBef>
          <a:spcPct val="0"/>
        </a:spcBef>
        <a:buNone/>
        <a:defRPr sz="50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0673" indent="-260673" algn="l" defTabSz="1042690" rtl="0" eaLnBrk="1" latinLnBrk="0" hangingPunct="1">
        <a:lnSpc>
          <a:spcPct val="90000"/>
        </a:lnSpc>
        <a:spcBef>
          <a:spcPts val="1140"/>
        </a:spcBef>
        <a:buFont typeface="Arial" panose="020B0604020202020204" pitchFamily="34" charset="0"/>
        <a:buChar char="•"/>
        <a:defRPr sz="3193" kern="1200">
          <a:solidFill>
            <a:schemeClr val="tx1"/>
          </a:solidFill>
          <a:latin typeface="+mn-lt"/>
          <a:ea typeface="+mn-ea"/>
          <a:cs typeface="+mn-cs"/>
        </a:defRPr>
      </a:lvl1pPr>
      <a:lvl2pPr marL="78201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737" kern="1200">
          <a:solidFill>
            <a:schemeClr val="tx1"/>
          </a:solidFill>
          <a:latin typeface="+mn-lt"/>
          <a:ea typeface="+mn-ea"/>
          <a:cs typeface="+mn-cs"/>
        </a:defRPr>
      </a:lvl2pPr>
      <a:lvl3pPr marL="130336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281" kern="1200">
          <a:solidFill>
            <a:schemeClr val="tx1"/>
          </a:solidFill>
          <a:latin typeface="+mn-lt"/>
          <a:ea typeface="+mn-ea"/>
          <a:cs typeface="+mn-cs"/>
        </a:defRPr>
      </a:lvl3pPr>
      <a:lvl4pPr marL="182470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34605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86739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38874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910089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43143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1pPr>
      <a:lvl2pPr marL="52134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2pPr>
      <a:lvl3pPr marL="104269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3pPr>
      <a:lvl4pPr marL="156403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08538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60672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12807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64941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17076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370" userDrawn="1">
          <p15:clr>
            <a:srgbClr val="F26B43"/>
          </p15:clr>
        </p15:guide>
        <p15:guide id="2" pos="824" userDrawn="1">
          <p15:clr>
            <a:srgbClr val="F26B43"/>
          </p15:clr>
        </p15:guide>
        <p15:guide id="3" pos="960" userDrawn="1">
          <p15:clr>
            <a:srgbClr val="F26B43"/>
          </p15:clr>
        </p15:guide>
        <p15:guide id="4" pos="1413" userDrawn="1">
          <p15:clr>
            <a:srgbClr val="F26B43"/>
          </p15:clr>
        </p15:guide>
        <p15:guide id="5" pos="1549" userDrawn="1">
          <p15:clr>
            <a:srgbClr val="F26B43"/>
          </p15:clr>
        </p15:guide>
        <p15:guide id="6" pos="2003" userDrawn="1">
          <p15:clr>
            <a:srgbClr val="F26B43"/>
          </p15:clr>
        </p15:guide>
        <p15:guide id="7" pos="2139" userDrawn="1">
          <p15:clr>
            <a:srgbClr val="F26B43"/>
          </p15:clr>
        </p15:guide>
        <p15:guide id="8" pos="2593" userDrawn="1">
          <p15:clr>
            <a:srgbClr val="F26B43"/>
          </p15:clr>
        </p15:guide>
        <p15:guide id="9" pos="2729" userDrawn="1">
          <p15:clr>
            <a:srgbClr val="F26B43"/>
          </p15:clr>
        </p15:guide>
        <p15:guide id="10" pos="3182" userDrawn="1">
          <p15:clr>
            <a:srgbClr val="F26B43"/>
          </p15:clr>
        </p15:guide>
        <p15:guide id="11" pos="3318" userDrawn="1">
          <p15:clr>
            <a:srgbClr val="F26B43"/>
          </p15:clr>
        </p15:guide>
        <p15:guide id="12" pos="3772" userDrawn="1">
          <p15:clr>
            <a:srgbClr val="F26B43"/>
          </p15:clr>
        </p15:guide>
        <p15:guide id="13" pos="3908" userDrawn="1">
          <p15:clr>
            <a:srgbClr val="F26B43"/>
          </p15:clr>
        </p15:guide>
        <p15:guide id="14" pos="4362" userDrawn="1">
          <p15:clr>
            <a:srgbClr val="F26B43"/>
          </p15:clr>
        </p15:guide>
        <p15:guide id="15" pos="4498" userDrawn="1">
          <p15:clr>
            <a:srgbClr val="F26B43"/>
          </p15:clr>
        </p15:guide>
        <p15:guide id="16" pos="4952" userDrawn="1">
          <p15:clr>
            <a:srgbClr val="F26B43"/>
          </p15:clr>
        </p15:guide>
        <p15:guide id="17" pos="5087" userDrawn="1">
          <p15:clr>
            <a:srgbClr val="F26B43"/>
          </p15:clr>
        </p15:guide>
        <p15:guide id="18" pos="5541" userDrawn="1">
          <p15:clr>
            <a:srgbClr val="F26B43"/>
          </p15:clr>
        </p15:guide>
        <p15:guide id="19" pos="5676" userDrawn="1">
          <p15:clr>
            <a:srgbClr val="F26B43"/>
          </p15:clr>
        </p15:guide>
        <p15:guide id="20" pos="6131" userDrawn="1">
          <p15:clr>
            <a:srgbClr val="F26B43"/>
          </p15:clr>
        </p15:guide>
        <p15:guide id="21" pos="6267" userDrawn="1">
          <p15:clr>
            <a:srgbClr val="F26B43"/>
          </p15:clr>
        </p15:guide>
        <p15:guide id="22" pos="6720" userDrawn="1">
          <p15:clr>
            <a:srgbClr val="F26B43"/>
          </p15:clr>
        </p15:guide>
        <p15:guide id="23" pos="6856" userDrawn="1">
          <p15:clr>
            <a:srgbClr val="F26B43"/>
          </p15:clr>
        </p15:guide>
        <p15:guide id="24" pos="7310" userDrawn="1">
          <p15:clr>
            <a:srgbClr val="F26B43"/>
          </p15:clr>
        </p15:guide>
        <p15:guide id="25" orient="horz" pos="187" userDrawn="1">
          <p15:clr>
            <a:srgbClr val="F26B43"/>
          </p15:clr>
        </p15:guide>
        <p15:guide id="26" orient="horz" pos="459" userDrawn="1">
          <p15:clr>
            <a:srgbClr val="F26B43"/>
          </p15:clr>
        </p15:guide>
        <p15:guide id="30" orient="horz" pos="864" userDrawn="1">
          <p15:clr>
            <a:srgbClr val="F26B43"/>
          </p15:clr>
        </p15:guide>
        <p15:guide id="33" orient="horz" pos="1003" userDrawn="1">
          <p15:clr>
            <a:srgbClr val="F26B43"/>
          </p15:clr>
        </p15:guide>
        <p15:guide id="34" orient="horz" pos="1275" userDrawn="1">
          <p15:clr>
            <a:srgbClr val="F26B43"/>
          </p15:clr>
        </p15:guide>
        <p15:guide id="36" orient="horz" pos="595" userDrawn="1">
          <p15:clr>
            <a:srgbClr val="F26B43"/>
          </p15:clr>
        </p15:guide>
        <p15:guide id="37" orient="horz" pos="731" userDrawn="1">
          <p15:clr>
            <a:srgbClr val="F26B43"/>
          </p15:clr>
        </p15:guide>
        <p15:guide id="38" orient="horz" pos="1684" userDrawn="1">
          <p15:clr>
            <a:srgbClr val="F26B43"/>
          </p15:clr>
        </p15:guide>
        <p15:guide id="39" orient="horz" pos="1412" userDrawn="1">
          <p15:clr>
            <a:srgbClr val="F26B43"/>
          </p15:clr>
        </p15:guide>
        <p15:guide id="40" orient="horz" pos="1548" userDrawn="1">
          <p15:clr>
            <a:srgbClr val="F26B43"/>
          </p15:clr>
        </p15:guide>
        <p15:guide id="41" orient="horz" pos="1139" userDrawn="1">
          <p15:clr>
            <a:srgbClr val="F26B43"/>
          </p15:clr>
        </p15:guide>
        <p15:guide id="42" orient="horz" pos="2092" userDrawn="1">
          <p15:clr>
            <a:srgbClr val="F26B43"/>
          </p15:clr>
        </p15:guide>
        <p15:guide id="43" orient="horz" pos="1820" userDrawn="1">
          <p15:clr>
            <a:srgbClr val="F26B43"/>
          </p15:clr>
        </p15:guide>
        <p15:guide id="44" orient="horz" pos="2364" userDrawn="1">
          <p15:clr>
            <a:srgbClr val="F26B43"/>
          </p15:clr>
        </p15:guide>
        <p15:guide id="45" orient="horz" pos="1956" userDrawn="1">
          <p15:clr>
            <a:srgbClr val="F26B43"/>
          </p15:clr>
        </p15:guide>
        <p15:guide id="46" orient="horz" pos="2500" userDrawn="1">
          <p15:clr>
            <a:srgbClr val="F26B43"/>
          </p15:clr>
        </p15:guide>
        <p15:guide id="47" orient="horz" pos="2228" userDrawn="1">
          <p15:clr>
            <a:srgbClr val="F26B43"/>
          </p15:clr>
        </p15:guide>
        <p15:guide id="48" orient="horz" pos="2636" userDrawn="1">
          <p15:clr>
            <a:srgbClr val="F26B43"/>
          </p15:clr>
        </p15:guide>
        <p15:guide id="49" orient="horz" pos="2772" userDrawn="1">
          <p15:clr>
            <a:srgbClr val="F26B43"/>
          </p15:clr>
        </p15:guide>
        <p15:guide id="50" orient="horz" pos="2908" userDrawn="1">
          <p15:clr>
            <a:srgbClr val="F26B43"/>
          </p15:clr>
        </p15:guide>
        <p15:guide id="51" orient="horz" pos="3045" userDrawn="1">
          <p15:clr>
            <a:srgbClr val="F26B43"/>
          </p15:clr>
        </p15:guide>
        <p15:guide id="52" orient="horz" pos="3181" userDrawn="1">
          <p15:clr>
            <a:srgbClr val="F26B43"/>
          </p15:clr>
        </p15:guide>
        <p15:guide id="53" orient="horz" pos="3317" userDrawn="1">
          <p15:clr>
            <a:srgbClr val="F26B43"/>
          </p15:clr>
        </p15:guide>
        <p15:guide id="55" orient="horz" pos="3453" userDrawn="1">
          <p15:clr>
            <a:srgbClr val="F26B43"/>
          </p15:clr>
        </p15:guide>
        <p15:guide id="57" orient="horz" pos="3589" userDrawn="1">
          <p15:clr>
            <a:srgbClr val="F26B43"/>
          </p15:clr>
        </p15:guide>
        <p15:guide id="58" orient="horz" pos="3725" userDrawn="1">
          <p15:clr>
            <a:srgbClr val="F26B43"/>
          </p15:clr>
        </p15:guide>
        <p15:guide id="59" orient="horz" pos="3861" userDrawn="1">
          <p15:clr>
            <a:srgbClr val="F26B43"/>
          </p15:clr>
        </p15:guide>
        <p15:guide id="60" orient="horz" pos="3997" userDrawn="1">
          <p15:clr>
            <a:srgbClr val="F26B43"/>
          </p15:clr>
        </p15:guide>
        <p15:guide id="61" orient="horz" pos="4133" userDrawn="1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="" xmlns:a16="http://schemas.microsoft.com/office/drawing/2014/main" id="{6F46B38B-F396-1046-A6EF-5FCCA0D99DFC}"/>
              </a:ext>
            </a:extLst>
          </p:cNvPr>
          <p:cNvSpPr txBox="1">
            <a:spLocks/>
          </p:cNvSpPr>
          <p:nvPr userDrawn="1"/>
        </p:nvSpPr>
        <p:spPr>
          <a:xfrm>
            <a:off x="11158634" y="6382413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339" y="301220"/>
            <a:ext cx="2070618" cy="67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407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51" r:id="rId3"/>
    <p:sldLayoutId id="2147483750" r:id="rId4"/>
  </p:sldLayoutIdLst>
  <p:txStyles>
    <p:titleStyle>
      <a:lvl1pPr algn="l" defTabSz="1042690" rtl="0" eaLnBrk="1" latinLnBrk="0" hangingPunct="1">
        <a:lnSpc>
          <a:spcPct val="90000"/>
        </a:lnSpc>
        <a:spcBef>
          <a:spcPct val="0"/>
        </a:spcBef>
        <a:buNone/>
        <a:defRPr sz="50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0673" indent="-260673" algn="l" defTabSz="1042690" rtl="0" eaLnBrk="1" latinLnBrk="0" hangingPunct="1">
        <a:lnSpc>
          <a:spcPct val="90000"/>
        </a:lnSpc>
        <a:spcBef>
          <a:spcPts val="1140"/>
        </a:spcBef>
        <a:buFont typeface="Arial" panose="020B0604020202020204" pitchFamily="34" charset="0"/>
        <a:buChar char="•"/>
        <a:defRPr sz="3193" kern="1200">
          <a:solidFill>
            <a:schemeClr val="tx1"/>
          </a:solidFill>
          <a:latin typeface="+mn-lt"/>
          <a:ea typeface="+mn-ea"/>
          <a:cs typeface="+mn-cs"/>
        </a:defRPr>
      </a:lvl1pPr>
      <a:lvl2pPr marL="78201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737" kern="1200">
          <a:solidFill>
            <a:schemeClr val="tx1"/>
          </a:solidFill>
          <a:latin typeface="+mn-lt"/>
          <a:ea typeface="+mn-ea"/>
          <a:cs typeface="+mn-cs"/>
        </a:defRPr>
      </a:lvl2pPr>
      <a:lvl3pPr marL="130336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281" kern="1200">
          <a:solidFill>
            <a:schemeClr val="tx1"/>
          </a:solidFill>
          <a:latin typeface="+mn-lt"/>
          <a:ea typeface="+mn-ea"/>
          <a:cs typeface="+mn-cs"/>
        </a:defRPr>
      </a:lvl3pPr>
      <a:lvl4pPr marL="182470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34605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86739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38874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910089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43143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1pPr>
      <a:lvl2pPr marL="52134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2pPr>
      <a:lvl3pPr marL="104269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3pPr>
      <a:lvl4pPr marL="156403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08538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60672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12807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64941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17076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370" userDrawn="1">
          <p15:clr>
            <a:srgbClr val="F26B43"/>
          </p15:clr>
        </p15:guide>
        <p15:guide id="2" pos="824" userDrawn="1">
          <p15:clr>
            <a:srgbClr val="F26B43"/>
          </p15:clr>
        </p15:guide>
        <p15:guide id="3" pos="960" userDrawn="1">
          <p15:clr>
            <a:srgbClr val="F26B43"/>
          </p15:clr>
        </p15:guide>
        <p15:guide id="4" pos="1413" userDrawn="1">
          <p15:clr>
            <a:srgbClr val="F26B43"/>
          </p15:clr>
        </p15:guide>
        <p15:guide id="5" pos="1549" userDrawn="1">
          <p15:clr>
            <a:srgbClr val="F26B43"/>
          </p15:clr>
        </p15:guide>
        <p15:guide id="6" pos="2003" userDrawn="1">
          <p15:clr>
            <a:srgbClr val="F26B43"/>
          </p15:clr>
        </p15:guide>
        <p15:guide id="7" pos="2139" userDrawn="1">
          <p15:clr>
            <a:srgbClr val="F26B43"/>
          </p15:clr>
        </p15:guide>
        <p15:guide id="8" pos="2593" userDrawn="1">
          <p15:clr>
            <a:srgbClr val="F26B43"/>
          </p15:clr>
        </p15:guide>
        <p15:guide id="9" pos="2729" userDrawn="1">
          <p15:clr>
            <a:srgbClr val="F26B43"/>
          </p15:clr>
        </p15:guide>
        <p15:guide id="10" pos="3182" userDrawn="1">
          <p15:clr>
            <a:srgbClr val="F26B43"/>
          </p15:clr>
        </p15:guide>
        <p15:guide id="11" pos="3318" userDrawn="1">
          <p15:clr>
            <a:srgbClr val="F26B43"/>
          </p15:clr>
        </p15:guide>
        <p15:guide id="12" pos="3772" userDrawn="1">
          <p15:clr>
            <a:srgbClr val="F26B43"/>
          </p15:clr>
        </p15:guide>
        <p15:guide id="13" pos="3908" userDrawn="1">
          <p15:clr>
            <a:srgbClr val="F26B43"/>
          </p15:clr>
        </p15:guide>
        <p15:guide id="14" pos="4362" userDrawn="1">
          <p15:clr>
            <a:srgbClr val="F26B43"/>
          </p15:clr>
        </p15:guide>
        <p15:guide id="15" pos="4498" userDrawn="1">
          <p15:clr>
            <a:srgbClr val="F26B43"/>
          </p15:clr>
        </p15:guide>
        <p15:guide id="16" pos="4952" userDrawn="1">
          <p15:clr>
            <a:srgbClr val="F26B43"/>
          </p15:clr>
        </p15:guide>
        <p15:guide id="17" pos="5087" userDrawn="1">
          <p15:clr>
            <a:srgbClr val="F26B43"/>
          </p15:clr>
        </p15:guide>
        <p15:guide id="18" pos="5541" userDrawn="1">
          <p15:clr>
            <a:srgbClr val="F26B43"/>
          </p15:clr>
        </p15:guide>
        <p15:guide id="19" pos="5676" userDrawn="1">
          <p15:clr>
            <a:srgbClr val="F26B43"/>
          </p15:clr>
        </p15:guide>
        <p15:guide id="20" pos="6131" userDrawn="1">
          <p15:clr>
            <a:srgbClr val="F26B43"/>
          </p15:clr>
        </p15:guide>
        <p15:guide id="21" pos="6267" userDrawn="1">
          <p15:clr>
            <a:srgbClr val="F26B43"/>
          </p15:clr>
        </p15:guide>
        <p15:guide id="22" pos="6720" userDrawn="1">
          <p15:clr>
            <a:srgbClr val="F26B43"/>
          </p15:clr>
        </p15:guide>
        <p15:guide id="23" pos="6856" userDrawn="1">
          <p15:clr>
            <a:srgbClr val="F26B43"/>
          </p15:clr>
        </p15:guide>
        <p15:guide id="24" pos="7310" userDrawn="1">
          <p15:clr>
            <a:srgbClr val="F26B43"/>
          </p15:clr>
        </p15:guide>
        <p15:guide id="25" orient="horz" pos="187" userDrawn="1">
          <p15:clr>
            <a:srgbClr val="F26B43"/>
          </p15:clr>
        </p15:guide>
        <p15:guide id="26" orient="horz" pos="459" userDrawn="1">
          <p15:clr>
            <a:srgbClr val="F26B43"/>
          </p15:clr>
        </p15:guide>
        <p15:guide id="30" orient="horz" pos="864" userDrawn="1">
          <p15:clr>
            <a:srgbClr val="F26B43"/>
          </p15:clr>
        </p15:guide>
        <p15:guide id="33" orient="horz" pos="1003" userDrawn="1">
          <p15:clr>
            <a:srgbClr val="F26B43"/>
          </p15:clr>
        </p15:guide>
        <p15:guide id="34" orient="horz" pos="1275" userDrawn="1">
          <p15:clr>
            <a:srgbClr val="F26B43"/>
          </p15:clr>
        </p15:guide>
        <p15:guide id="36" orient="horz" pos="595" userDrawn="1">
          <p15:clr>
            <a:srgbClr val="F26B43"/>
          </p15:clr>
        </p15:guide>
        <p15:guide id="37" orient="horz" pos="731" userDrawn="1">
          <p15:clr>
            <a:srgbClr val="F26B43"/>
          </p15:clr>
        </p15:guide>
        <p15:guide id="38" orient="horz" pos="1684" userDrawn="1">
          <p15:clr>
            <a:srgbClr val="F26B43"/>
          </p15:clr>
        </p15:guide>
        <p15:guide id="39" orient="horz" pos="1412" userDrawn="1">
          <p15:clr>
            <a:srgbClr val="F26B43"/>
          </p15:clr>
        </p15:guide>
        <p15:guide id="40" orient="horz" pos="1548" userDrawn="1">
          <p15:clr>
            <a:srgbClr val="F26B43"/>
          </p15:clr>
        </p15:guide>
        <p15:guide id="41" orient="horz" pos="1139" userDrawn="1">
          <p15:clr>
            <a:srgbClr val="F26B43"/>
          </p15:clr>
        </p15:guide>
        <p15:guide id="42" orient="horz" pos="2092" userDrawn="1">
          <p15:clr>
            <a:srgbClr val="F26B43"/>
          </p15:clr>
        </p15:guide>
        <p15:guide id="43" orient="horz" pos="1820" userDrawn="1">
          <p15:clr>
            <a:srgbClr val="F26B43"/>
          </p15:clr>
        </p15:guide>
        <p15:guide id="44" orient="horz" pos="2364" userDrawn="1">
          <p15:clr>
            <a:srgbClr val="F26B43"/>
          </p15:clr>
        </p15:guide>
        <p15:guide id="45" orient="horz" pos="1956" userDrawn="1">
          <p15:clr>
            <a:srgbClr val="F26B43"/>
          </p15:clr>
        </p15:guide>
        <p15:guide id="46" orient="horz" pos="2500" userDrawn="1">
          <p15:clr>
            <a:srgbClr val="F26B43"/>
          </p15:clr>
        </p15:guide>
        <p15:guide id="47" orient="horz" pos="2228" userDrawn="1">
          <p15:clr>
            <a:srgbClr val="F26B43"/>
          </p15:clr>
        </p15:guide>
        <p15:guide id="48" orient="horz" pos="2636" userDrawn="1">
          <p15:clr>
            <a:srgbClr val="F26B43"/>
          </p15:clr>
        </p15:guide>
        <p15:guide id="49" orient="horz" pos="2772" userDrawn="1">
          <p15:clr>
            <a:srgbClr val="F26B43"/>
          </p15:clr>
        </p15:guide>
        <p15:guide id="50" orient="horz" pos="2908" userDrawn="1">
          <p15:clr>
            <a:srgbClr val="F26B43"/>
          </p15:clr>
        </p15:guide>
        <p15:guide id="51" orient="horz" pos="3045" userDrawn="1">
          <p15:clr>
            <a:srgbClr val="F26B43"/>
          </p15:clr>
        </p15:guide>
        <p15:guide id="52" orient="horz" pos="3181" userDrawn="1">
          <p15:clr>
            <a:srgbClr val="F26B43"/>
          </p15:clr>
        </p15:guide>
        <p15:guide id="53" orient="horz" pos="3317" userDrawn="1">
          <p15:clr>
            <a:srgbClr val="F26B43"/>
          </p15:clr>
        </p15:guide>
        <p15:guide id="55" orient="horz" pos="3453" userDrawn="1">
          <p15:clr>
            <a:srgbClr val="F26B43"/>
          </p15:clr>
        </p15:guide>
        <p15:guide id="57" orient="horz" pos="3589" userDrawn="1">
          <p15:clr>
            <a:srgbClr val="F26B43"/>
          </p15:clr>
        </p15:guide>
        <p15:guide id="58" orient="horz" pos="3725" userDrawn="1">
          <p15:clr>
            <a:srgbClr val="F26B43"/>
          </p15:clr>
        </p15:guide>
        <p15:guide id="59" orient="horz" pos="3861" userDrawn="1">
          <p15:clr>
            <a:srgbClr val="F26B43"/>
          </p15:clr>
        </p15:guide>
        <p15:guide id="60" orient="horz" pos="3997" userDrawn="1">
          <p15:clr>
            <a:srgbClr val="F26B43"/>
          </p15:clr>
        </p15:guide>
        <p15:guide id="61" orient="horz" pos="4133" userDrawn="1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="" xmlns:a16="http://schemas.microsoft.com/office/drawing/2014/main" id="{6F46B38B-F396-1046-A6EF-5FCCA0D99DFC}"/>
              </a:ext>
            </a:extLst>
          </p:cNvPr>
          <p:cNvSpPr txBox="1">
            <a:spLocks/>
          </p:cNvSpPr>
          <p:nvPr userDrawn="1"/>
        </p:nvSpPr>
        <p:spPr>
          <a:xfrm>
            <a:off x="11158634" y="6382413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339" y="301220"/>
            <a:ext cx="2070618" cy="67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008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762" r:id="rId2"/>
    <p:sldLayoutId id="2147483763" r:id="rId3"/>
    <p:sldLayoutId id="2147483764" r:id="rId4"/>
  </p:sldLayoutIdLst>
  <p:txStyles>
    <p:titleStyle>
      <a:lvl1pPr algn="l" defTabSz="1042690" rtl="0" eaLnBrk="1" latinLnBrk="0" hangingPunct="1">
        <a:lnSpc>
          <a:spcPct val="90000"/>
        </a:lnSpc>
        <a:spcBef>
          <a:spcPct val="0"/>
        </a:spcBef>
        <a:buNone/>
        <a:defRPr sz="50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0673" indent="-260673" algn="l" defTabSz="1042690" rtl="0" eaLnBrk="1" latinLnBrk="0" hangingPunct="1">
        <a:lnSpc>
          <a:spcPct val="90000"/>
        </a:lnSpc>
        <a:spcBef>
          <a:spcPts val="1140"/>
        </a:spcBef>
        <a:buFont typeface="Arial" panose="020B0604020202020204" pitchFamily="34" charset="0"/>
        <a:buChar char="•"/>
        <a:defRPr sz="3193" kern="1200">
          <a:solidFill>
            <a:schemeClr val="tx1"/>
          </a:solidFill>
          <a:latin typeface="+mn-lt"/>
          <a:ea typeface="+mn-ea"/>
          <a:cs typeface="+mn-cs"/>
        </a:defRPr>
      </a:lvl1pPr>
      <a:lvl2pPr marL="78201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737" kern="1200">
          <a:solidFill>
            <a:schemeClr val="tx1"/>
          </a:solidFill>
          <a:latin typeface="+mn-lt"/>
          <a:ea typeface="+mn-ea"/>
          <a:cs typeface="+mn-cs"/>
        </a:defRPr>
      </a:lvl2pPr>
      <a:lvl3pPr marL="130336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281" kern="1200">
          <a:solidFill>
            <a:schemeClr val="tx1"/>
          </a:solidFill>
          <a:latin typeface="+mn-lt"/>
          <a:ea typeface="+mn-ea"/>
          <a:cs typeface="+mn-cs"/>
        </a:defRPr>
      </a:lvl3pPr>
      <a:lvl4pPr marL="182470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34605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86739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38874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910089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43143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1pPr>
      <a:lvl2pPr marL="52134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2pPr>
      <a:lvl3pPr marL="104269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3pPr>
      <a:lvl4pPr marL="156403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08538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60672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12807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64941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17076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370" userDrawn="1">
          <p15:clr>
            <a:srgbClr val="F26B43"/>
          </p15:clr>
        </p15:guide>
        <p15:guide id="2" pos="824" userDrawn="1">
          <p15:clr>
            <a:srgbClr val="F26B43"/>
          </p15:clr>
        </p15:guide>
        <p15:guide id="3" pos="960" userDrawn="1">
          <p15:clr>
            <a:srgbClr val="F26B43"/>
          </p15:clr>
        </p15:guide>
        <p15:guide id="4" pos="1413" userDrawn="1">
          <p15:clr>
            <a:srgbClr val="F26B43"/>
          </p15:clr>
        </p15:guide>
        <p15:guide id="5" pos="1549" userDrawn="1">
          <p15:clr>
            <a:srgbClr val="F26B43"/>
          </p15:clr>
        </p15:guide>
        <p15:guide id="6" pos="2003" userDrawn="1">
          <p15:clr>
            <a:srgbClr val="F26B43"/>
          </p15:clr>
        </p15:guide>
        <p15:guide id="7" pos="2139" userDrawn="1">
          <p15:clr>
            <a:srgbClr val="F26B43"/>
          </p15:clr>
        </p15:guide>
        <p15:guide id="8" pos="2593" userDrawn="1">
          <p15:clr>
            <a:srgbClr val="F26B43"/>
          </p15:clr>
        </p15:guide>
        <p15:guide id="9" pos="2729" userDrawn="1">
          <p15:clr>
            <a:srgbClr val="F26B43"/>
          </p15:clr>
        </p15:guide>
        <p15:guide id="10" pos="3182" userDrawn="1">
          <p15:clr>
            <a:srgbClr val="F26B43"/>
          </p15:clr>
        </p15:guide>
        <p15:guide id="11" pos="3318" userDrawn="1">
          <p15:clr>
            <a:srgbClr val="F26B43"/>
          </p15:clr>
        </p15:guide>
        <p15:guide id="12" pos="3772" userDrawn="1">
          <p15:clr>
            <a:srgbClr val="F26B43"/>
          </p15:clr>
        </p15:guide>
        <p15:guide id="13" pos="3908" userDrawn="1">
          <p15:clr>
            <a:srgbClr val="F26B43"/>
          </p15:clr>
        </p15:guide>
        <p15:guide id="14" pos="4362" userDrawn="1">
          <p15:clr>
            <a:srgbClr val="F26B43"/>
          </p15:clr>
        </p15:guide>
        <p15:guide id="15" pos="4498" userDrawn="1">
          <p15:clr>
            <a:srgbClr val="F26B43"/>
          </p15:clr>
        </p15:guide>
        <p15:guide id="16" pos="4952" userDrawn="1">
          <p15:clr>
            <a:srgbClr val="F26B43"/>
          </p15:clr>
        </p15:guide>
        <p15:guide id="17" pos="5087" userDrawn="1">
          <p15:clr>
            <a:srgbClr val="F26B43"/>
          </p15:clr>
        </p15:guide>
        <p15:guide id="18" pos="5541" userDrawn="1">
          <p15:clr>
            <a:srgbClr val="F26B43"/>
          </p15:clr>
        </p15:guide>
        <p15:guide id="19" pos="5676" userDrawn="1">
          <p15:clr>
            <a:srgbClr val="F26B43"/>
          </p15:clr>
        </p15:guide>
        <p15:guide id="20" pos="6131" userDrawn="1">
          <p15:clr>
            <a:srgbClr val="F26B43"/>
          </p15:clr>
        </p15:guide>
        <p15:guide id="21" pos="6267" userDrawn="1">
          <p15:clr>
            <a:srgbClr val="F26B43"/>
          </p15:clr>
        </p15:guide>
        <p15:guide id="22" pos="6720" userDrawn="1">
          <p15:clr>
            <a:srgbClr val="F26B43"/>
          </p15:clr>
        </p15:guide>
        <p15:guide id="23" pos="6856" userDrawn="1">
          <p15:clr>
            <a:srgbClr val="F26B43"/>
          </p15:clr>
        </p15:guide>
        <p15:guide id="24" pos="7310" userDrawn="1">
          <p15:clr>
            <a:srgbClr val="F26B43"/>
          </p15:clr>
        </p15:guide>
        <p15:guide id="25" orient="horz" pos="187" userDrawn="1">
          <p15:clr>
            <a:srgbClr val="F26B43"/>
          </p15:clr>
        </p15:guide>
        <p15:guide id="26" orient="horz" pos="459" userDrawn="1">
          <p15:clr>
            <a:srgbClr val="F26B43"/>
          </p15:clr>
        </p15:guide>
        <p15:guide id="30" orient="horz" pos="864" userDrawn="1">
          <p15:clr>
            <a:srgbClr val="F26B43"/>
          </p15:clr>
        </p15:guide>
        <p15:guide id="33" orient="horz" pos="1003" userDrawn="1">
          <p15:clr>
            <a:srgbClr val="F26B43"/>
          </p15:clr>
        </p15:guide>
        <p15:guide id="34" orient="horz" pos="1275" userDrawn="1">
          <p15:clr>
            <a:srgbClr val="F26B43"/>
          </p15:clr>
        </p15:guide>
        <p15:guide id="36" orient="horz" pos="595" userDrawn="1">
          <p15:clr>
            <a:srgbClr val="F26B43"/>
          </p15:clr>
        </p15:guide>
        <p15:guide id="37" orient="horz" pos="731" userDrawn="1">
          <p15:clr>
            <a:srgbClr val="F26B43"/>
          </p15:clr>
        </p15:guide>
        <p15:guide id="38" orient="horz" pos="1684" userDrawn="1">
          <p15:clr>
            <a:srgbClr val="F26B43"/>
          </p15:clr>
        </p15:guide>
        <p15:guide id="39" orient="horz" pos="1412" userDrawn="1">
          <p15:clr>
            <a:srgbClr val="F26B43"/>
          </p15:clr>
        </p15:guide>
        <p15:guide id="40" orient="horz" pos="1548" userDrawn="1">
          <p15:clr>
            <a:srgbClr val="F26B43"/>
          </p15:clr>
        </p15:guide>
        <p15:guide id="41" orient="horz" pos="1139" userDrawn="1">
          <p15:clr>
            <a:srgbClr val="F26B43"/>
          </p15:clr>
        </p15:guide>
        <p15:guide id="42" orient="horz" pos="2092" userDrawn="1">
          <p15:clr>
            <a:srgbClr val="F26B43"/>
          </p15:clr>
        </p15:guide>
        <p15:guide id="43" orient="horz" pos="1820" userDrawn="1">
          <p15:clr>
            <a:srgbClr val="F26B43"/>
          </p15:clr>
        </p15:guide>
        <p15:guide id="44" orient="horz" pos="2364" userDrawn="1">
          <p15:clr>
            <a:srgbClr val="F26B43"/>
          </p15:clr>
        </p15:guide>
        <p15:guide id="45" orient="horz" pos="1956" userDrawn="1">
          <p15:clr>
            <a:srgbClr val="F26B43"/>
          </p15:clr>
        </p15:guide>
        <p15:guide id="46" orient="horz" pos="2500" userDrawn="1">
          <p15:clr>
            <a:srgbClr val="F26B43"/>
          </p15:clr>
        </p15:guide>
        <p15:guide id="47" orient="horz" pos="2228" userDrawn="1">
          <p15:clr>
            <a:srgbClr val="F26B43"/>
          </p15:clr>
        </p15:guide>
        <p15:guide id="48" orient="horz" pos="2636" userDrawn="1">
          <p15:clr>
            <a:srgbClr val="F26B43"/>
          </p15:clr>
        </p15:guide>
        <p15:guide id="49" orient="horz" pos="2772" userDrawn="1">
          <p15:clr>
            <a:srgbClr val="F26B43"/>
          </p15:clr>
        </p15:guide>
        <p15:guide id="50" orient="horz" pos="2908" userDrawn="1">
          <p15:clr>
            <a:srgbClr val="F26B43"/>
          </p15:clr>
        </p15:guide>
        <p15:guide id="51" orient="horz" pos="3045" userDrawn="1">
          <p15:clr>
            <a:srgbClr val="F26B43"/>
          </p15:clr>
        </p15:guide>
        <p15:guide id="52" orient="horz" pos="3181" userDrawn="1">
          <p15:clr>
            <a:srgbClr val="F26B43"/>
          </p15:clr>
        </p15:guide>
        <p15:guide id="53" orient="horz" pos="3317" userDrawn="1">
          <p15:clr>
            <a:srgbClr val="F26B43"/>
          </p15:clr>
        </p15:guide>
        <p15:guide id="55" orient="horz" pos="3453" userDrawn="1">
          <p15:clr>
            <a:srgbClr val="F26B43"/>
          </p15:clr>
        </p15:guide>
        <p15:guide id="57" orient="horz" pos="3589" userDrawn="1">
          <p15:clr>
            <a:srgbClr val="F26B43"/>
          </p15:clr>
        </p15:guide>
        <p15:guide id="58" orient="horz" pos="3725" userDrawn="1">
          <p15:clr>
            <a:srgbClr val="F26B43"/>
          </p15:clr>
        </p15:guide>
        <p15:guide id="59" orient="horz" pos="3861" userDrawn="1">
          <p15:clr>
            <a:srgbClr val="F26B43"/>
          </p15:clr>
        </p15:guide>
        <p15:guide id="60" orient="horz" pos="3997" userDrawn="1">
          <p15:clr>
            <a:srgbClr val="F26B43"/>
          </p15:clr>
        </p15:guide>
        <p15:guide id="61" orient="horz" pos="4133" userDrawn="1">
          <p15:clr>
            <a:srgbClr val="F26B43"/>
          </p15:clr>
        </p15:guide>
      </p15:sldGuideLst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="" xmlns:a16="http://schemas.microsoft.com/office/drawing/2014/main" id="{6F46B38B-F396-1046-A6EF-5FCCA0D99DFC}"/>
              </a:ext>
            </a:extLst>
          </p:cNvPr>
          <p:cNvSpPr txBox="1">
            <a:spLocks/>
          </p:cNvSpPr>
          <p:nvPr userDrawn="1"/>
        </p:nvSpPr>
        <p:spPr>
          <a:xfrm>
            <a:off x="11158634" y="6382413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339" y="301220"/>
            <a:ext cx="2070618" cy="67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033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</p:sldLayoutIdLst>
  <p:txStyles>
    <p:titleStyle>
      <a:lvl1pPr algn="l" defTabSz="1042690" rtl="0" eaLnBrk="1" latinLnBrk="0" hangingPunct="1">
        <a:lnSpc>
          <a:spcPct val="90000"/>
        </a:lnSpc>
        <a:spcBef>
          <a:spcPct val="0"/>
        </a:spcBef>
        <a:buNone/>
        <a:defRPr sz="50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0673" indent="-260673" algn="l" defTabSz="1042690" rtl="0" eaLnBrk="1" latinLnBrk="0" hangingPunct="1">
        <a:lnSpc>
          <a:spcPct val="90000"/>
        </a:lnSpc>
        <a:spcBef>
          <a:spcPts val="1140"/>
        </a:spcBef>
        <a:buFont typeface="Arial" panose="020B0604020202020204" pitchFamily="34" charset="0"/>
        <a:buChar char="•"/>
        <a:defRPr sz="3193" kern="1200">
          <a:solidFill>
            <a:schemeClr val="tx1"/>
          </a:solidFill>
          <a:latin typeface="+mn-lt"/>
          <a:ea typeface="+mn-ea"/>
          <a:cs typeface="+mn-cs"/>
        </a:defRPr>
      </a:lvl1pPr>
      <a:lvl2pPr marL="78201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737" kern="1200">
          <a:solidFill>
            <a:schemeClr val="tx1"/>
          </a:solidFill>
          <a:latin typeface="+mn-lt"/>
          <a:ea typeface="+mn-ea"/>
          <a:cs typeface="+mn-cs"/>
        </a:defRPr>
      </a:lvl2pPr>
      <a:lvl3pPr marL="130336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281" kern="1200">
          <a:solidFill>
            <a:schemeClr val="tx1"/>
          </a:solidFill>
          <a:latin typeface="+mn-lt"/>
          <a:ea typeface="+mn-ea"/>
          <a:cs typeface="+mn-cs"/>
        </a:defRPr>
      </a:lvl3pPr>
      <a:lvl4pPr marL="182470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34605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86739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38874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910089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43143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1pPr>
      <a:lvl2pPr marL="52134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2pPr>
      <a:lvl3pPr marL="104269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3pPr>
      <a:lvl4pPr marL="156403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08538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60672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12807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64941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17076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370" userDrawn="1">
          <p15:clr>
            <a:srgbClr val="F26B43"/>
          </p15:clr>
        </p15:guide>
        <p15:guide id="2" pos="824" userDrawn="1">
          <p15:clr>
            <a:srgbClr val="F26B43"/>
          </p15:clr>
        </p15:guide>
        <p15:guide id="3" pos="960" userDrawn="1">
          <p15:clr>
            <a:srgbClr val="F26B43"/>
          </p15:clr>
        </p15:guide>
        <p15:guide id="4" pos="1413" userDrawn="1">
          <p15:clr>
            <a:srgbClr val="F26B43"/>
          </p15:clr>
        </p15:guide>
        <p15:guide id="5" pos="1549" userDrawn="1">
          <p15:clr>
            <a:srgbClr val="F26B43"/>
          </p15:clr>
        </p15:guide>
        <p15:guide id="6" pos="2003" userDrawn="1">
          <p15:clr>
            <a:srgbClr val="F26B43"/>
          </p15:clr>
        </p15:guide>
        <p15:guide id="7" pos="2139" userDrawn="1">
          <p15:clr>
            <a:srgbClr val="F26B43"/>
          </p15:clr>
        </p15:guide>
        <p15:guide id="8" pos="2593" userDrawn="1">
          <p15:clr>
            <a:srgbClr val="F26B43"/>
          </p15:clr>
        </p15:guide>
        <p15:guide id="9" pos="2729" userDrawn="1">
          <p15:clr>
            <a:srgbClr val="F26B43"/>
          </p15:clr>
        </p15:guide>
        <p15:guide id="10" pos="3182" userDrawn="1">
          <p15:clr>
            <a:srgbClr val="F26B43"/>
          </p15:clr>
        </p15:guide>
        <p15:guide id="11" pos="3318" userDrawn="1">
          <p15:clr>
            <a:srgbClr val="F26B43"/>
          </p15:clr>
        </p15:guide>
        <p15:guide id="12" pos="3772" userDrawn="1">
          <p15:clr>
            <a:srgbClr val="F26B43"/>
          </p15:clr>
        </p15:guide>
        <p15:guide id="13" pos="3908" userDrawn="1">
          <p15:clr>
            <a:srgbClr val="F26B43"/>
          </p15:clr>
        </p15:guide>
        <p15:guide id="14" pos="4362" userDrawn="1">
          <p15:clr>
            <a:srgbClr val="F26B43"/>
          </p15:clr>
        </p15:guide>
        <p15:guide id="15" pos="4498" userDrawn="1">
          <p15:clr>
            <a:srgbClr val="F26B43"/>
          </p15:clr>
        </p15:guide>
        <p15:guide id="16" pos="4952" userDrawn="1">
          <p15:clr>
            <a:srgbClr val="F26B43"/>
          </p15:clr>
        </p15:guide>
        <p15:guide id="17" pos="5087" userDrawn="1">
          <p15:clr>
            <a:srgbClr val="F26B43"/>
          </p15:clr>
        </p15:guide>
        <p15:guide id="18" pos="5541" userDrawn="1">
          <p15:clr>
            <a:srgbClr val="F26B43"/>
          </p15:clr>
        </p15:guide>
        <p15:guide id="19" pos="5676" userDrawn="1">
          <p15:clr>
            <a:srgbClr val="F26B43"/>
          </p15:clr>
        </p15:guide>
        <p15:guide id="20" pos="6131" userDrawn="1">
          <p15:clr>
            <a:srgbClr val="F26B43"/>
          </p15:clr>
        </p15:guide>
        <p15:guide id="21" pos="6267" userDrawn="1">
          <p15:clr>
            <a:srgbClr val="F26B43"/>
          </p15:clr>
        </p15:guide>
        <p15:guide id="22" pos="6720" userDrawn="1">
          <p15:clr>
            <a:srgbClr val="F26B43"/>
          </p15:clr>
        </p15:guide>
        <p15:guide id="23" pos="6856" userDrawn="1">
          <p15:clr>
            <a:srgbClr val="F26B43"/>
          </p15:clr>
        </p15:guide>
        <p15:guide id="24" pos="7310" userDrawn="1">
          <p15:clr>
            <a:srgbClr val="F26B43"/>
          </p15:clr>
        </p15:guide>
        <p15:guide id="25" orient="horz" pos="187" userDrawn="1">
          <p15:clr>
            <a:srgbClr val="F26B43"/>
          </p15:clr>
        </p15:guide>
        <p15:guide id="26" orient="horz" pos="459" userDrawn="1">
          <p15:clr>
            <a:srgbClr val="F26B43"/>
          </p15:clr>
        </p15:guide>
        <p15:guide id="30" orient="horz" pos="864" userDrawn="1">
          <p15:clr>
            <a:srgbClr val="F26B43"/>
          </p15:clr>
        </p15:guide>
        <p15:guide id="33" orient="horz" pos="1003" userDrawn="1">
          <p15:clr>
            <a:srgbClr val="F26B43"/>
          </p15:clr>
        </p15:guide>
        <p15:guide id="34" orient="horz" pos="1275" userDrawn="1">
          <p15:clr>
            <a:srgbClr val="F26B43"/>
          </p15:clr>
        </p15:guide>
        <p15:guide id="36" orient="horz" pos="595" userDrawn="1">
          <p15:clr>
            <a:srgbClr val="F26B43"/>
          </p15:clr>
        </p15:guide>
        <p15:guide id="37" orient="horz" pos="731" userDrawn="1">
          <p15:clr>
            <a:srgbClr val="F26B43"/>
          </p15:clr>
        </p15:guide>
        <p15:guide id="38" orient="horz" pos="1684" userDrawn="1">
          <p15:clr>
            <a:srgbClr val="F26B43"/>
          </p15:clr>
        </p15:guide>
        <p15:guide id="39" orient="horz" pos="1412" userDrawn="1">
          <p15:clr>
            <a:srgbClr val="F26B43"/>
          </p15:clr>
        </p15:guide>
        <p15:guide id="40" orient="horz" pos="1548" userDrawn="1">
          <p15:clr>
            <a:srgbClr val="F26B43"/>
          </p15:clr>
        </p15:guide>
        <p15:guide id="41" orient="horz" pos="1139" userDrawn="1">
          <p15:clr>
            <a:srgbClr val="F26B43"/>
          </p15:clr>
        </p15:guide>
        <p15:guide id="42" orient="horz" pos="2092" userDrawn="1">
          <p15:clr>
            <a:srgbClr val="F26B43"/>
          </p15:clr>
        </p15:guide>
        <p15:guide id="43" orient="horz" pos="1820" userDrawn="1">
          <p15:clr>
            <a:srgbClr val="F26B43"/>
          </p15:clr>
        </p15:guide>
        <p15:guide id="44" orient="horz" pos="2364" userDrawn="1">
          <p15:clr>
            <a:srgbClr val="F26B43"/>
          </p15:clr>
        </p15:guide>
        <p15:guide id="45" orient="horz" pos="1956" userDrawn="1">
          <p15:clr>
            <a:srgbClr val="F26B43"/>
          </p15:clr>
        </p15:guide>
        <p15:guide id="46" orient="horz" pos="2500" userDrawn="1">
          <p15:clr>
            <a:srgbClr val="F26B43"/>
          </p15:clr>
        </p15:guide>
        <p15:guide id="47" orient="horz" pos="2228" userDrawn="1">
          <p15:clr>
            <a:srgbClr val="F26B43"/>
          </p15:clr>
        </p15:guide>
        <p15:guide id="48" orient="horz" pos="2636" userDrawn="1">
          <p15:clr>
            <a:srgbClr val="F26B43"/>
          </p15:clr>
        </p15:guide>
        <p15:guide id="49" orient="horz" pos="2772" userDrawn="1">
          <p15:clr>
            <a:srgbClr val="F26B43"/>
          </p15:clr>
        </p15:guide>
        <p15:guide id="50" orient="horz" pos="2908" userDrawn="1">
          <p15:clr>
            <a:srgbClr val="F26B43"/>
          </p15:clr>
        </p15:guide>
        <p15:guide id="51" orient="horz" pos="3045" userDrawn="1">
          <p15:clr>
            <a:srgbClr val="F26B43"/>
          </p15:clr>
        </p15:guide>
        <p15:guide id="52" orient="horz" pos="3181" userDrawn="1">
          <p15:clr>
            <a:srgbClr val="F26B43"/>
          </p15:clr>
        </p15:guide>
        <p15:guide id="53" orient="horz" pos="3317" userDrawn="1">
          <p15:clr>
            <a:srgbClr val="F26B43"/>
          </p15:clr>
        </p15:guide>
        <p15:guide id="55" orient="horz" pos="3453" userDrawn="1">
          <p15:clr>
            <a:srgbClr val="F26B43"/>
          </p15:clr>
        </p15:guide>
        <p15:guide id="57" orient="horz" pos="3589" userDrawn="1">
          <p15:clr>
            <a:srgbClr val="F26B43"/>
          </p15:clr>
        </p15:guide>
        <p15:guide id="58" orient="horz" pos="3725" userDrawn="1">
          <p15:clr>
            <a:srgbClr val="F26B43"/>
          </p15:clr>
        </p15:guide>
        <p15:guide id="59" orient="horz" pos="3861" userDrawn="1">
          <p15:clr>
            <a:srgbClr val="F26B43"/>
          </p15:clr>
        </p15:guide>
        <p15:guide id="60" orient="horz" pos="3997" userDrawn="1">
          <p15:clr>
            <a:srgbClr val="F26B43"/>
          </p15:clr>
        </p15:guide>
        <p15:guide id="61" orient="horz" pos="4133" userDrawn="1">
          <p15:clr>
            <a:srgbClr val="F26B43"/>
          </p15:clr>
        </p15:guide>
      </p15:sldGuideLst>
    </p:ext>
  </p:extLst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6833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76" r:id="rId2"/>
  </p:sldLayoutIdLst>
  <p:txStyles>
    <p:titleStyle>
      <a:lvl1pPr algn="l" defTabSz="1042690" rtl="0" eaLnBrk="1" latinLnBrk="0" hangingPunct="1">
        <a:lnSpc>
          <a:spcPct val="90000"/>
        </a:lnSpc>
        <a:spcBef>
          <a:spcPct val="0"/>
        </a:spcBef>
        <a:buNone/>
        <a:defRPr sz="50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0673" indent="-260673" algn="l" defTabSz="1042690" rtl="0" eaLnBrk="1" latinLnBrk="0" hangingPunct="1">
        <a:lnSpc>
          <a:spcPct val="90000"/>
        </a:lnSpc>
        <a:spcBef>
          <a:spcPts val="1140"/>
        </a:spcBef>
        <a:buFont typeface="Arial" panose="020B0604020202020204" pitchFamily="34" charset="0"/>
        <a:buChar char="•"/>
        <a:defRPr sz="3193" kern="1200">
          <a:solidFill>
            <a:schemeClr val="tx1"/>
          </a:solidFill>
          <a:latin typeface="+mn-lt"/>
          <a:ea typeface="+mn-ea"/>
          <a:cs typeface="+mn-cs"/>
        </a:defRPr>
      </a:lvl1pPr>
      <a:lvl2pPr marL="78201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737" kern="1200">
          <a:solidFill>
            <a:schemeClr val="tx1"/>
          </a:solidFill>
          <a:latin typeface="+mn-lt"/>
          <a:ea typeface="+mn-ea"/>
          <a:cs typeface="+mn-cs"/>
        </a:defRPr>
      </a:lvl2pPr>
      <a:lvl3pPr marL="130336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281" kern="1200">
          <a:solidFill>
            <a:schemeClr val="tx1"/>
          </a:solidFill>
          <a:latin typeface="+mn-lt"/>
          <a:ea typeface="+mn-ea"/>
          <a:cs typeface="+mn-cs"/>
        </a:defRPr>
      </a:lvl3pPr>
      <a:lvl4pPr marL="182470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34605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86739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38874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910089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43143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1pPr>
      <a:lvl2pPr marL="52134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2pPr>
      <a:lvl3pPr marL="104269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3pPr>
      <a:lvl4pPr marL="156403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08538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60672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12807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64941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17076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pos="370" userDrawn="1">
          <p15:clr>
            <a:srgbClr val="F26B43"/>
          </p15:clr>
        </p15:guide>
        <p15:guide id="2" orient="horz" pos="3997" userDrawn="1">
          <p15:clr>
            <a:srgbClr val="F26B43"/>
          </p15:clr>
        </p15:guide>
        <p15:guide id="3" orient="horz" pos="323" userDrawn="1">
          <p15:clr>
            <a:srgbClr val="F26B43"/>
          </p15:clr>
        </p15:guide>
        <p15:guide id="4" orient="horz" pos="1820" userDrawn="1">
          <p15:clr>
            <a:srgbClr val="F26B43"/>
          </p15:clr>
        </p15:guide>
        <p15:guide id="5" orient="horz" pos="1956" userDrawn="1">
          <p15:clr>
            <a:srgbClr val="F26B43"/>
          </p15:clr>
        </p15:guide>
        <p15:guide id="6" orient="horz" pos="2092" userDrawn="1">
          <p15:clr>
            <a:srgbClr val="F26B43"/>
          </p15:clr>
        </p15:guide>
        <p15:guide id="7" orient="horz" pos="2228" userDrawn="1">
          <p15:clr>
            <a:srgbClr val="F26B43"/>
          </p15:clr>
        </p15:guide>
        <p15:guide id="8" orient="horz" pos="2364" userDrawn="1">
          <p15:clr>
            <a:srgbClr val="F26B43"/>
          </p15:clr>
        </p15:guide>
        <p15:guide id="9" orient="horz" pos="2500" userDrawn="1">
          <p15:clr>
            <a:srgbClr val="F26B43"/>
          </p15:clr>
        </p15:guide>
        <p15:guide id="10" orient="horz" pos="2636" userDrawn="1">
          <p15:clr>
            <a:srgbClr val="F26B43"/>
          </p15:clr>
        </p15:guide>
        <p15:guide id="11" orient="horz" pos="2772" userDrawn="1">
          <p15:clr>
            <a:srgbClr val="F26B43"/>
          </p15:clr>
        </p15:guide>
        <p15:guide id="12" orient="horz" pos="2908" userDrawn="1">
          <p15:clr>
            <a:srgbClr val="F26B43"/>
          </p15:clr>
        </p15:guide>
        <p15:guide id="13" orient="horz" pos="3045" userDrawn="1">
          <p15:clr>
            <a:srgbClr val="F26B43"/>
          </p15:clr>
        </p15:guide>
        <p15:guide id="14" orient="horz" pos="3181" userDrawn="1">
          <p15:clr>
            <a:srgbClr val="F26B43"/>
          </p15:clr>
        </p15:guide>
        <p15:guide id="15" orient="horz" pos="3317" userDrawn="1">
          <p15:clr>
            <a:srgbClr val="F26B43"/>
          </p15:clr>
        </p15:guide>
        <p15:guide id="16" orient="horz" pos="3453" userDrawn="1">
          <p15:clr>
            <a:srgbClr val="F26B43"/>
          </p15:clr>
        </p15:guide>
        <p15:guide id="17" orient="horz" pos="3589" userDrawn="1">
          <p15:clr>
            <a:srgbClr val="F26B43"/>
          </p15:clr>
        </p15:guide>
        <p15:guide id="18" orient="horz" pos="3725" userDrawn="1">
          <p15:clr>
            <a:srgbClr val="F26B43"/>
          </p15:clr>
        </p15:guide>
        <p15:guide id="19" orient="horz" pos="386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4348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85" r:id="rId2"/>
  </p:sldLayoutIdLst>
  <p:txStyles>
    <p:titleStyle>
      <a:lvl1pPr algn="l" defTabSz="1042690" rtl="0" eaLnBrk="1" latinLnBrk="0" hangingPunct="1">
        <a:lnSpc>
          <a:spcPct val="90000"/>
        </a:lnSpc>
        <a:spcBef>
          <a:spcPct val="0"/>
        </a:spcBef>
        <a:buNone/>
        <a:defRPr sz="50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0673" indent="-260673" algn="l" defTabSz="1042690" rtl="0" eaLnBrk="1" latinLnBrk="0" hangingPunct="1">
        <a:lnSpc>
          <a:spcPct val="90000"/>
        </a:lnSpc>
        <a:spcBef>
          <a:spcPts val="1140"/>
        </a:spcBef>
        <a:buFont typeface="Arial" panose="020B0604020202020204" pitchFamily="34" charset="0"/>
        <a:buChar char="•"/>
        <a:defRPr sz="3193" kern="1200">
          <a:solidFill>
            <a:schemeClr val="tx1"/>
          </a:solidFill>
          <a:latin typeface="+mn-lt"/>
          <a:ea typeface="+mn-ea"/>
          <a:cs typeface="+mn-cs"/>
        </a:defRPr>
      </a:lvl1pPr>
      <a:lvl2pPr marL="78201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737" kern="1200">
          <a:solidFill>
            <a:schemeClr val="tx1"/>
          </a:solidFill>
          <a:latin typeface="+mn-lt"/>
          <a:ea typeface="+mn-ea"/>
          <a:cs typeface="+mn-cs"/>
        </a:defRPr>
      </a:lvl2pPr>
      <a:lvl3pPr marL="130336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281" kern="1200">
          <a:solidFill>
            <a:schemeClr val="tx1"/>
          </a:solidFill>
          <a:latin typeface="+mn-lt"/>
          <a:ea typeface="+mn-ea"/>
          <a:cs typeface="+mn-cs"/>
        </a:defRPr>
      </a:lvl3pPr>
      <a:lvl4pPr marL="182470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34605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86739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38874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910089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43143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1pPr>
      <a:lvl2pPr marL="52134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2pPr>
      <a:lvl3pPr marL="104269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3pPr>
      <a:lvl4pPr marL="156403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08538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60672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12807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64941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17076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pos="370" userDrawn="1">
          <p15:clr>
            <a:srgbClr val="F26B43"/>
          </p15:clr>
        </p15:guide>
        <p15:guide id="2" orient="horz" pos="323" userDrawn="1">
          <p15:clr>
            <a:srgbClr val="F26B43"/>
          </p15:clr>
        </p15:guide>
        <p15:guide id="3" orient="horz" pos="867" userDrawn="1">
          <p15:clr>
            <a:srgbClr val="F26B43"/>
          </p15:clr>
        </p15:guide>
        <p15:guide id="4" pos="5541" userDrawn="1">
          <p15:clr>
            <a:srgbClr val="F26B43"/>
          </p15:clr>
        </p15:guide>
        <p15:guide id="5" orient="horz" pos="3997" userDrawn="1">
          <p15:clr>
            <a:srgbClr val="F26B43"/>
          </p15:clr>
        </p15:guide>
        <p15:guide id="6" orient="horz" pos="3861" userDrawn="1">
          <p15:clr>
            <a:srgbClr val="F26B43"/>
          </p15:clr>
        </p15:guide>
        <p15:guide id="7" orient="horz" pos="3725" userDrawn="1">
          <p15:clr>
            <a:srgbClr val="F26B43"/>
          </p15:clr>
        </p15:guide>
        <p15:guide id="8" orient="horz" pos="3589" userDrawn="1">
          <p15:clr>
            <a:srgbClr val="F26B43"/>
          </p15:clr>
        </p15:guide>
        <p15:guide id="9" orient="horz" pos="3453" userDrawn="1">
          <p15:clr>
            <a:srgbClr val="F26B43"/>
          </p15:clr>
        </p15:guide>
        <p15:guide id="10" orient="horz" pos="3317" userDrawn="1">
          <p15:clr>
            <a:srgbClr val="F26B43"/>
          </p15:clr>
        </p15:guide>
        <p15:guide id="11" orient="horz" pos="3181" userDrawn="1">
          <p15:clr>
            <a:srgbClr val="F26B43"/>
          </p15:clr>
        </p15:guide>
        <p15:guide id="12" orient="horz" pos="3045" userDrawn="1">
          <p15:clr>
            <a:srgbClr val="F26B43"/>
          </p15:clr>
        </p15:guide>
        <p15:guide id="13" pos="4362" userDrawn="1">
          <p15:clr>
            <a:srgbClr val="F26B43"/>
          </p15:clr>
        </p15:guide>
        <p15:guide id="14" pos="3772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6418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</p:sldLayoutIdLst>
  <p:txStyles>
    <p:titleStyle>
      <a:lvl1pPr algn="l" defTabSz="1042690" rtl="0" eaLnBrk="1" latinLnBrk="0" hangingPunct="1">
        <a:lnSpc>
          <a:spcPct val="90000"/>
        </a:lnSpc>
        <a:spcBef>
          <a:spcPct val="0"/>
        </a:spcBef>
        <a:buNone/>
        <a:defRPr sz="50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0673" indent="-260673" algn="l" defTabSz="1042690" rtl="0" eaLnBrk="1" latinLnBrk="0" hangingPunct="1">
        <a:lnSpc>
          <a:spcPct val="90000"/>
        </a:lnSpc>
        <a:spcBef>
          <a:spcPts val="1140"/>
        </a:spcBef>
        <a:buFont typeface="Arial" panose="020B0604020202020204" pitchFamily="34" charset="0"/>
        <a:buChar char="•"/>
        <a:defRPr sz="3193" kern="1200">
          <a:solidFill>
            <a:schemeClr val="tx1"/>
          </a:solidFill>
          <a:latin typeface="+mn-lt"/>
          <a:ea typeface="+mn-ea"/>
          <a:cs typeface="+mn-cs"/>
        </a:defRPr>
      </a:lvl1pPr>
      <a:lvl2pPr marL="78201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737" kern="1200">
          <a:solidFill>
            <a:schemeClr val="tx1"/>
          </a:solidFill>
          <a:latin typeface="+mn-lt"/>
          <a:ea typeface="+mn-ea"/>
          <a:cs typeface="+mn-cs"/>
        </a:defRPr>
      </a:lvl2pPr>
      <a:lvl3pPr marL="130336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281" kern="1200">
          <a:solidFill>
            <a:schemeClr val="tx1"/>
          </a:solidFill>
          <a:latin typeface="+mn-lt"/>
          <a:ea typeface="+mn-ea"/>
          <a:cs typeface="+mn-cs"/>
        </a:defRPr>
      </a:lvl3pPr>
      <a:lvl4pPr marL="182470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34605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86739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38874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910089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43143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1pPr>
      <a:lvl2pPr marL="52134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2pPr>
      <a:lvl3pPr marL="104269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3pPr>
      <a:lvl4pPr marL="156403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08538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60672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12807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64941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17076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pos="370" userDrawn="1">
          <p15:clr>
            <a:srgbClr val="F26B43"/>
          </p15:clr>
        </p15:guide>
        <p15:guide id="2" orient="horz" pos="867" userDrawn="1">
          <p15:clr>
            <a:srgbClr val="F26B43"/>
          </p15:clr>
        </p15:guide>
        <p15:guide id="3" orient="horz" pos="323" userDrawn="1">
          <p15:clr>
            <a:srgbClr val="F26B43"/>
          </p15:clr>
        </p15:guide>
        <p15:guide id="4" pos="5541" userDrawn="1">
          <p15:clr>
            <a:srgbClr val="F26B43"/>
          </p15:clr>
        </p15:guide>
        <p15:guide id="5" orient="horz" pos="3997" userDrawn="1">
          <p15:clr>
            <a:srgbClr val="F26B43"/>
          </p15:clr>
        </p15:guide>
        <p15:guide id="6" orient="horz" pos="3861" userDrawn="1">
          <p15:clr>
            <a:srgbClr val="F26B43"/>
          </p15:clr>
        </p15:guide>
        <p15:guide id="7" orient="horz" pos="3725" userDrawn="1">
          <p15:clr>
            <a:srgbClr val="F26B43"/>
          </p15:clr>
        </p15:guide>
        <p15:guide id="8" orient="horz" pos="3589" userDrawn="1">
          <p15:clr>
            <a:srgbClr val="F26B43"/>
          </p15:clr>
        </p15:guide>
        <p15:guide id="9" orient="horz" pos="3453" userDrawn="1">
          <p15:clr>
            <a:srgbClr val="F26B43"/>
          </p15:clr>
        </p15:guide>
        <p15:guide id="10" orient="horz" pos="3317" userDrawn="1">
          <p15:clr>
            <a:srgbClr val="F26B43"/>
          </p15:clr>
        </p15:guide>
        <p15:guide id="11" orient="horz" pos="3181" userDrawn="1">
          <p15:clr>
            <a:srgbClr val="F26B43"/>
          </p15:clr>
        </p15:guide>
        <p15:guide id="12" orient="horz" pos="3045" userDrawn="1">
          <p15:clr>
            <a:srgbClr val="F26B43"/>
          </p15:clr>
        </p15:guide>
        <p15:guide id="13" pos="4362" userDrawn="1">
          <p15:clr>
            <a:srgbClr val="F26B43"/>
          </p15:clr>
        </p15:guide>
        <p15:guide id="14" pos="3772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339" y="301220"/>
            <a:ext cx="2070618" cy="67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432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78" r:id="rId2"/>
  </p:sldLayoutIdLst>
  <p:txStyles>
    <p:titleStyle>
      <a:lvl1pPr algn="l" defTabSz="1042690" rtl="0" eaLnBrk="1" latinLnBrk="0" hangingPunct="1">
        <a:lnSpc>
          <a:spcPct val="90000"/>
        </a:lnSpc>
        <a:spcBef>
          <a:spcPct val="0"/>
        </a:spcBef>
        <a:buNone/>
        <a:defRPr sz="50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0673" indent="-260673" algn="l" defTabSz="1042690" rtl="0" eaLnBrk="1" latinLnBrk="0" hangingPunct="1">
        <a:lnSpc>
          <a:spcPct val="90000"/>
        </a:lnSpc>
        <a:spcBef>
          <a:spcPts val="1140"/>
        </a:spcBef>
        <a:buFont typeface="Arial" panose="020B0604020202020204" pitchFamily="34" charset="0"/>
        <a:buChar char="•"/>
        <a:defRPr sz="3193" kern="1200">
          <a:solidFill>
            <a:schemeClr val="tx1"/>
          </a:solidFill>
          <a:latin typeface="+mn-lt"/>
          <a:ea typeface="+mn-ea"/>
          <a:cs typeface="+mn-cs"/>
        </a:defRPr>
      </a:lvl1pPr>
      <a:lvl2pPr marL="78201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737" kern="1200">
          <a:solidFill>
            <a:schemeClr val="tx1"/>
          </a:solidFill>
          <a:latin typeface="+mn-lt"/>
          <a:ea typeface="+mn-ea"/>
          <a:cs typeface="+mn-cs"/>
        </a:defRPr>
      </a:lvl2pPr>
      <a:lvl3pPr marL="130336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281" kern="1200">
          <a:solidFill>
            <a:schemeClr val="tx1"/>
          </a:solidFill>
          <a:latin typeface="+mn-lt"/>
          <a:ea typeface="+mn-ea"/>
          <a:cs typeface="+mn-cs"/>
        </a:defRPr>
      </a:lvl3pPr>
      <a:lvl4pPr marL="182470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34605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86739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38874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910089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43143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1pPr>
      <a:lvl2pPr marL="52134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2pPr>
      <a:lvl3pPr marL="104269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3pPr>
      <a:lvl4pPr marL="156403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08538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60672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12807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64941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17076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370" userDrawn="1">
          <p15:clr>
            <a:srgbClr val="F26B43"/>
          </p15:clr>
        </p15:guide>
        <p15:guide id="2" pos="824" userDrawn="1">
          <p15:clr>
            <a:srgbClr val="F26B43"/>
          </p15:clr>
        </p15:guide>
        <p15:guide id="3" pos="960" userDrawn="1">
          <p15:clr>
            <a:srgbClr val="F26B43"/>
          </p15:clr>
        </p15:guide>
        <p15:guide id="4" pos="1413" userDrawn="1">
          <p15:clr>
            <a:srgbClr val="F26B43"/>
          </p15:clr>
        </p15:guide>
        <p15:guide id="5" pos="1549" userDrawn="1">
          <p15:clr>
            <a:srgbClr val="F26B43"/>
          </p15:clr>
        </p15:guide>
        <p15:guide id="6" pos="2003" userDrawn="1">
          <p15:clr>
            <a:srgbClr val="F26B43"/>
          </p15:clr>
        </p15:guide>
        <p15:guide id="7" pos="2139" userDrawn="1">
          <p15:clr>
            <a:srgbClr val="F26B43"/>
          </p15:clr>
        </p15:guide>
        <p15:guide id="8" pos="2593" userDrawn="1">
          <p15:clr>
            <a:srgbClr val="F26B43"/>
          </p15:clr>
        </p15:guide>
        <p15:guide id="9" pos="2729" userDrawn="1">
          <p15:clr>
            <a:srgbClr val="F26B43"/>
          </p15:clr>
        </p15:guide>
        <p15:guide id="10" pos="3182" userDrawn="1">
          <p15:clr>
            <a:srgbClr val="F26B43"/>
          </p15:clr>
        </p15:guide>
        <p15:guide id="11" pos="3318" userDrawn="1">
          <p15:clr>
            <a:srgbClr val="F26B43"/>
          </p15:clr>
        </p15:guide>
        <p15:guide id="12" pos="3772" userDrawn="1">
          <p15:clr>
            <a:srgbClr val="F26B43"/>
          </p15:clr>
        </p15:guide>
        <p15:guide id="13" pos="3908" userDrawn="1">
          <p15:clr>
            <a:srgbClr val="F26B43"/>
          </p15:clr>
        </p15:guide>
        <p15:guide id="14" pos="4357" userDrawn="1">
          <p15:clr>
            <a:srgbClr val="F26B43"/>
          </p15:clr>
        </p15:guide>
        <p15:guide id="15" pos="4498" userDrawn="1">
          <p15:clr>
            <a:srgbClr val="F26B43"/>
          </p15:clr>
        </p15:guide>
        <p15:guide id="16" pos="4952" userDrawn="1">
          <p15:clr>
            <a:srgbClr val="F26B43"/>
          </p15:clr>
        </p15:guide>
        <p15:guide id="17" pos="5081" userDrawn="1">
          <p15:clr>
            <a:srgbClr val="F26B43"/>
          </p15:clr>
        </p15:guide>
        <p15:guide id="18" pos="5541" userDrawn="1">
          <p15:clr>
            <a:srgbClr val="F26B43"/>
          </p15:clr>
        </p15:guide>
        <p15:guide id="19" pos="5676" userDrawn="1">
          <p15:clr>
            <a:srgbClr val="F26B43"/>
          </p15:clr>
        </p15:guide>
        <p15:guide id="20" pos="6131" userDrawn="1">
          <p15:clr>
            <a:srgbClr val="F26B43"/>
          </p15:clr>
        </p15:guide>
        <p15:guide id="21" pos="6267" userDrawn="1">
          <p15:clr>
            <a:srgbClr val="F26B43"/>
          </p15:clr>
        </p15:guide>
        <p15:guide id="22" pos="6720" userDrawn="1">
          <p15:clr>
            <a:srgbClr val="F26B43"/>
          </p15:clr>
        </p15:guide>
        <p15:guide id="23" pos="6856" userDrawn="1">
          <p15:clr>
            <a:srgbClr val="F26B43"/>
          </p15:clr>
        </p15:guide>
        <p15:guide id="24" pos="7310" userDrawn="1">
          <p15:clr>
            <a:srgbClr val="F26B43"/>
          </p15:clr>
        </p15:guide>
        <p15:guide id="25" orient="horz" pos="187" userDrawn="1">
          <p15:clr>
            <a:srgbClr val="F26B43"/>
          </p15:clr>
        </p15:guide>
        <p15:guide id="26" orient="horz" pos="459" userDrawn="1">
          <p15:clr>
            <a:srgbClr val="F26B43"/>
          </p15:clr>
        </p15:guide>
        <p15:guide id="27" orient="horz" pos="595" userDrawn="1">
          <p15:clr>
            <a:srgbClr val="F26B43"/>
          </p15:clr>
        </p15:guide>
        <p15:guide id="28" orient="horz" pos="731" userDrawn="1">
          <p15:clr>
            <a:srgbClr val="F26B43"/>
          </p15:clr>
        </p15:guide>
        <p15:guide id="30" orient="horz" pos="864" userDrawn="1">
          <p15:clr>
            <a:srgbClr val="F26B43"/>
          </p15:clr>
        </p15:guide>
        <p15:guide id="31" orient="horz" pos="1003" userDrawn="1">
          <p15:clr>
            <a:srgbClr val="F26B43"/>
          </p15:clr>
        </p15:guide>
        <p15:guide id="32" orient="horz" pos="1139" userDrawn="1">
          <p15:clr>
            <a:srgbClr val="F26B43"/>
          </p15:clr>
        </p15:guide>
        <p15:guide id="34" orient="horz" pos="1275" userDrawn="1">
          <p15:clr>
            <a:srgbClr val="F26B43"/>
          </p15:clr>
        </p15:guide>
        <p15:guide id="35" orient="horz" pos="1412" userDrawn="1">
          <p15:clr>
            <a:srgbClr val="F26B43"/>
          </p15:clr>
        </p15:guide>
        <p15:guide id="37" orient="horz" pos="1548" userDrawn="1">
          <p15:clr>
            <a:srgbClr val="F26B43"/>
          </p15:clr>
        </p15:guide>
        <p15:guide id="39" orient="horz" pos="1820" userDrawn="1">
          <p15:clr>
            <a:srgbClr val="F26B43"/>
          </p15:clr>
        </p15:guide>
        <p15:guide id="40" orient="horz" pos="1956" userDrawn="1">
          <p15:clr>
            <a:srgbClr val="F26B43"/>
          </p15:clr>
        </p15:guide>
        <p15:guide id="42" orient="horz" pos="2092" userDrawn="1">
          <p15:clr>
            <a:srgbClr val="F26B43"/>
          </p15:clr>
        </p15:guide>
        <p15:guide id="43" orient="horz" pos="2228" userDrawn="1">
          <p15:clr>
            <a:srgbClr val="F26B43"/>
          </p15:clr>
        </p15:guide>
        <p15:guide id="44" orient="horz" pos="2364" userDrawn="1">
          <p15:clr>
            <a:srgbClr val="F26B43"/>
          </p15:clr>
        </p15:guide>
        <p15:guide id="46" orient="horz" pos="2500" userDrawn="1">
          <p15:clr>
            <a:srgbClr val="F26B43"/>
          </p15:clr>
        </p15:guide>
        <p15:guide id="48" orient="horz" pos="2636" userDrawn="1">
          <p15:clr>
            <a:srgbClr val="F26B43"/>
          </p15:clr>
        </p15:guide>
        <p15:guide id="49" orient="horz" pos="2772" userDrawn="1">
          <p15:clr>
            <a:srgbClr val="F26B43"/>
          </p15:clr>
        </p15:guide>
        <p15:guide id="50" orient="horz" pos="2908" userDrawn="1">
          <p15:clr>
            <a:srgbClr val="F26B43"/>
          </p15:clr>
        </p15:guide>
        <p15:guide id="51" orient="horz" pos="3317" userDrawn="1">
          <p15:clr>
            <a:srgbClr val="F26B43"/>
          </p15:clr>
        </p15:guide>
        <p15:guide id="52" orient="horz" pos="3045" userDrawn="1">
          <p15:clr>
            <a:srgbClr val="F26B43"/>
          </p15:clr>
        </p15:guide>
        <p15:guide id="53" orient="horz" pos="1684" userDrawn="1">
          <p15:clr>
            <a:srgbClr val="F26B43"/>
          </p15:clr>
        </p15:guide>
        <p15:guide id="55" orient="horz" pos="3181" userDrawn="1">
          <p15:clr>
            <a:srgbClr val="F26B43"/>
          </p15:clr>
        </p15:guide>
        <p15:guide id="56" orient="horz" pos="3453" userDrawn="1">
          <p15:clr>
            <a:srgbClr val="F26B43"/>
          </p15:clr>
        </p15:guide>
        <p15:guide id="57" orient="horz" pos="3589" userDrawn="1">
          <p15:clr>
            <a:srgbClr val="F26B43"/>
          </p15:clr>
        </p15:guide>
        <p15:guide id="58" orient="horz" pos="3725" userDrawn="1">
          <p15:clr>
            <a:srgbClr val="F26B43"/>
          </p15:clr>
        </p15:guide>
        <p15:guide id="59" orient="horz" pos="3861" userDrawn="1">
          <p15:clr>
            <a:srgbClr val="F26B43"/>
          </p15:clr>
        </p15:guide>
        <p15:guide id="60" orient="horz" pos="3997" userDrawn="1">
          <p15:clr>
            <a:srgbClr val="F26B43"/>
          </p15:clr>
        </p15:guide>
        <p15:guide id="61" orient="horz" pos="4133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886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75" r:id="rId2"/>
    <p:sldLayoutId id="2147483860" r:id="rId3"/>
  </p:sldLayoutIdLst>
  <p:txStyles>
    <p:titleStyle>
      <a:lvl1pPr algn="l" defTabSz="1042690" rtl="0" eaLnBrk="1" latinLnBrk="0" hangingPunct="1">
        <a:lnSpc>
          <a:spcPct val="90000"/>
        </a:lnSpc>
        <a:spcBef>
          <a:spcPct val="0"/>
        </a:spcBef>
        <a:buNone/>
        <a:defRPr sz="50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0673" indent="-260673" algn="l" defTabSz="1042690" rtl="0" eaLnBrk="1" latinLnBrk="0" hangingPunct="1">
        <a:lnSpc>
          <a:spcPct val="90000"/>
        </a:lnSpc>
        <a:spcBef>
          <a:spcPts val="1140"/>
        </a:spcBef>
        <a:buFont typeface="Arial" panose="020B0604020202020204" pitchFamily="34" charset="0"/>
        <a:buChar char="•"/>
        <a:defRPr sz="3193" kern="1200">
          <a:solidFill>
            <a:schemeClr val="tx1"/>
          </a:solidFill>
          <a:latin typeface="+mn-lt"/>
          <a:ea typeface="+mn-ea"/>
          <a:cs typeface="+mn-cs"/>
        </a:defRPr>
      </a:lvl1pPr>
      <a:lvl2pPr marL="78201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737" kern="1200">
          <a:solidFill>
            <a:schemeClr val="tx1"/>
          </a:solidFill>
          <a:latin typeface="+mn-lt"/>
          <a:ea typeface="+mn-ea"/>
          <a:cs typeface="+mn-cs"/>
        </a:defRPr>
      </a:lvl2pPr>
      <a:lvl3pPr marL="130336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281" kern="1200">
          <a:solidFill>
            <a:schemeClr val="tx1"/>
          </a:solidFill>
          <a:latin typeface="+mn-lt"/>
          <a:ea typeface="+mn-ea"/>
          <a:cs typeface="+mn-cs"/>
        </a:defRPr>
      </a:lvl3pPr>
      <a:lvl4pPr marL="182470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34605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86739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38874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910089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43143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1pPr>
      <a:lvl2pPr marL="52134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2pPr>
      <a:lvl3pPr marL="104269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3pPr>
      <a:lvl4pPr marL="156403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08538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60672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12807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64941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17076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2386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7" r:id="rId2"/>
    <p:sldLayoutId id="2147483739" r:id="rId3"/>
    <p:sldLayoutId id="2147483740" r:id="rId4"/>
    <p:sldLayoutId id="2147483741" r:id="rId5"/>
  </p:sldLayoutIdLst>
  <p:txStyles>
    <p:titleStyle>
      <a:lvl1pPr algn="l" defTabSz="1042690" rtl="0" eaLnBrk="1" latinLnBrk="0" hangingPunct="1">
        <a:lnSpc>
          <a:spcPct val="90000"/>
        </a:lnSpc>
        <a:spcBef>
          <a:spcPct val="0"/>
        </a:spcBef>
        <a:buNone/>
        <a:defRPr sz="50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0673" indent="-260673" algn="l" defTabSz="1042690" rtl="0" eaLnBrk="1" latinLnBrk="0" hangingPunct="1">
        <a:lnSpc>
          <a:spcPct val="90000"/>
        </a:lnSpc>
        <a:spcBef>
          <a:spcPts val="1140"/>
        </a:spcBef>
        <a:buFont typeface="Arial" panose="020B0604020202020204" pitchFamily="34" charset="0"/>
        <a:buChar char="•"/>
        <a:defRPr sz="3193" kern="1200">
          <a:solidFill>
            <a:schemeClr val="tx1"/>
          </a:solidFill>
          <a:latin typeface="+mn-lt"/>
          <a:ea typeface="+mn-ea"/>
          <a:cs typeface="+mn-cs"/>
        </a:defRPr>
      </a:lvl1pPr>
      <a:lvl2pPr marL="78201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737" kern="1200">
          <a:solidFill>
            <a:schemeClr val="tx1"/>
          </a:solidFill>
          <a:latin typeface="+mn-lt"/>
          <a:ea typeface="+mn-ea"/>
          <a:cs typeface="+mn-cs"/>
        </a:defRPr>
      </a:lvl2pPr>
      <a:lvl3pPr marL="130336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281" kern="1200">
          <a:solidFill>
            <a:schemeClr val="tx1"/>
          </a:solidFill>
          <a:latin typeface="+mn-lt"/>
          <a:ea typeface="+mn-ea"/>
          <a:cs typeface="+mn-cs"/>
        </a:defRPr>
      </a:lvl3pPr>
      <a:lvl4pPr marL="182470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34605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86739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38874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910089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43143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1pPr>
      <a:lvl2pPr marL="52134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2pPr>
      <a:lvl3pPr marL="104269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3pPr>
      <a:lvl4pPr marL="156403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08538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60672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12807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64941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17076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pos="370" userDrawn="1">
          <p15:clr>
            <a:srgbClr val="F26B43"/>
          </p15:clr>
        </p15:guide>
        <p15:guide id="2" pos="824" userDrawn="1">
          <p15:clr>
            <a:srgbClr val="F26B43"/>
          </p15:clr>
        </p15:guide>
        <p15:guide id="3" pos="960" userDrawn="1">
          <p15:clr>
            <a:srgbClr val="F26B43"/>
          </p15:clr>
        </p15:guide>
        <p15:guide id="4" pos="1413" userDrawn="1">
          <p15:clr>
            <a:srgbClr val="F26B43"/>
          </p15:clr>
        </p15:guide>
        <p15:guide id="5" pos="1549" userDrawn="1">
          <p15:clr>
            <a:srgbClr val="F26B43"/>
          </p15:clr>
        </p15:guide>
        <p15:guide id="6" pos="2003" userDrawn="1">
          <p15:clr>
            <a:srgbClr val="F26B43"/>
          </p15:clr>
        </p15:guide>
        <p15:guide id="7" pos="2139" userDrawn="1">
          <p15:clr>
            <a:srgbClr val="F26B43"/>
          </p15:clr>
        </p15:guide>
        <p15:guide id="8" pos="2593" userDrawn="1">
          <p15:clr>
            <a:srgbClr val="F26B43"/>
          </p15:clr>
        </p15:guide>
        <p15:guide id="9" pos="2729" userDrawn="1">
          <p15:clr>
            <a:srgbClr val="F26B43"/>
          </p15:clr>
        </p15:guide>
        <p15:guide id="10" pos="3182" userDrawn="1">
          <p15:clr>
            <a:srgbClr val="F26B43"/>
          </p15:clr>
        </p15:guide>
        <p15:guide id="11" pos="3318" userDrawn="1">
          <p15:clr>
            <a:srgbClr val="F26B43"/>
          </p15:clr>
        </p15:guide>
        <p15:guide id="12" pos="3772" userDrawn="1">
          <p15:clr>
            <a:srgbClr val="F26B43"/>
          </p15:clr>
        </p15:guide>
        <p15:guide id="13" pos="3908" userDrawn="1">
          <p15:clr>
            <a:srgbClr val="F26B43"/>
          </p15:clr>
        </p15:guide>
        <p15:guide id="14" pos="4362" userDrawn="1">
          <p15:clr>
            <a:srgbClr val="F26B43"/>
          </p15:clr>
        </p15:guide>
        <p15:guide id="15" pos="4498" userDrawn="1">
          <p15:clr>
            <a:srgbClr val="F26B43"/>
          </p15:clr>
        </p15:guide>
        <p15:guide id="16" pos="4952" userDrawn="1">
          <p15:clr>
            <a:srgbClr val="F26B43"/>
          </p15:clr>
        </p15:guide>
        <p15:guide id="17" pos="5087" userDrawn="1">
          <p15:clr>
            <a:srgbClr val="F26B43"/>
          </p15:clr>
        </p15:guide>
        <p15:guide id="18" pos="5541" userDrawn="1">
          <p15:clr>
            <a:srgbClr val="F26B43"/>
          </p15:clr>
        </p15:guide>
        <p15:guide id="19" pos="5676" userDrawn="1">
          <p15:clr>
            <a:srgbClr val="F26B43"/>
          </p15:clr>
        </p15:guide>
        <p15:guide id="20" pos="6131" userDrawn="1">
          <p15:clr>
            <a:srgbClr val="F26B43"/>
          </p15:clr>
        </p15:guide>
        <p15:guide id="21" pos="6267" userDrawn="1">
          <p15:clr>
            <a:srgbClr val="F26B43"/>
          </p15:clr>
        </p15:guide>
        <p15:guide id="22" pos="6720" userDrawn="1">
          <p15:clr>
            <a:srgbClr val="F26B43"/>
          </p15:clr>
        </p15:guide>
        <p15:guide id="23" pos="6856" userDrawn="1">
          <p15:clr>
            <a:srgbClr val="F26B43"/>
          </p15:clr>
        </p15:guide>
        <p15:guide id="24" pos="7310" userDrawn="1">
          <p15:clr>
            <a:srgbClr val="F26B43"/>
          </p15:clr>
        </p15:guide>
        <p15:guide id="25" orient="horz" pos="187" userDrawn="1">
          <p15:clr>
            <a:srgbClr val="F26B43"/>
          </p15:clr>
        </p15:guide>
        <p15:guide id="26" orient="horz" pos="459" userDrawn="1">
          <p15:clr>
            <a:srgbClr val="F26B43"/>
          </p15:clr>
        </p15:guide>
        <p15:guide id="30" orient="horz" pos="864" userDrawn="1">
          <p15:clr>
            <a:srgbClr val="F26B43"/>
          </p15:clr>
        </p15:guide>
        <p15:guide id="33" orient="horz" pos="1003" userDrawn="1">
          <p15:clr>
            <a:srgbClr val="F26B43"/>
          </p15:clr>
        </p15:guide>
        <p15:guide id="34" orient="horz" pos="1275" userDrawn="1">
          <p15:clr>
            <a:srgbClr val="F26B43"/>
          </p15:clr>
        </p15:guide>
        <p15:guide id="36" orient="horz" pos="595" userDrawn="1">
          <p15:clr>
            <a:srgbClr val="F26B43"/>
          </p15:clr>
        </p15:guide>
        <p15:guide id="37" orient="horz" pos="731" userDrawn="1">
          <p15:clr>
            <a:srgbClr val="F26B43"/>
          </p15:clr>
        </p15:guide>
        <p15:guide id="38" orient="horz" pos="1684" userDrawn="1">
          <p15:clr>
            <a:srgbClr val="F26B43"/>
          </p15:clr>
        </p15:guide>
        <p15:guide id="39" orient="horz" pos="1412" userDrawn="1">
          <p15:clr>
            <a:srgbClr val="F26B43"/>
          </p15:clr>
        </p15:guide>
        <p15:guide id="40" orient="horz" pos="1548" userDrawn="1">
          <p15:clr>
            <a:srgbClr val="F26B43"/>
          </p15:clr>
        </p15:guide>
        <p15:guide id="41" orient="horz" pos="1139" userDrawn="1">
          <p15:clr>
            <a:srgbClr val="F26B43"/>
          </p15:clr>
        </p15:guide>
        <p15:guide id="42" orient="horz" pos="2092" userDrawn="1">
          <p15:clr>
            <a:srgbClr val="F26B43"/>
          </p15:clr>
        </p15:guide>
        <p15:guide id="43" orient="horz" pos="1820" userDrawn="1">
          <p15:clr>
            <a:srgbClr val="F26B43"/>
          </p15:clr>
        </p15:guide>
        <p15:guide id="44" orient="horz" pos="2364" userDrawn="1">
          <p15:clr>
            <a:srgbClr val="F26B43"/>
          </p15:clr>
        </p15:guide>
        <p15:guide id="45" orient="horz" pos="1956" userDrawn="1">
          <p15:clr>
            <a:srgbClr val="F26B43"/>
          </p15:clr>
        </p15:guide>
        <p15:guide id="46" orient="horz" pos="2500" userDrawn="1">
          <p15:clr>
            <a:srgbClr val="F26B43"/>
          </p15:clr>
        </p15:guide>
        <p15:guide id="47" orient="horz" pos="2228" userDrawn="1">
          <p15:clr>
            <a:srgbClr val="F26B43"/>
          </p15:clr>
        </p15:guide>
        <p15:guide id="48" orient="horz" pos="2636" userDrawn="1">
          <p15:clr>
            <a:srgbClr val="F26B43"/>
          </p15:clr>
        </p15:guide>
        <p15:guide id="49" orient="horz" pos="2772" userDrawn="1">
          <p15:clr>
            <a:srgbClr val="F26B43"/>
          </p15:clr>
        </p15:guide>
        <p15:guide id="50" orient="horz" pos="2908" userDrawn="1">
          <p15:clr>
            <a:srgbClr val="F26B43"/>
          </p15:clr>
        </p15:guide>
        <p15:guide id="51" orient="horz" pos="3045" userDrawn="1">
          <p15:clr>
            <a:srgbClr val="F26B43"/>
          </p15:clr>
        </p15:guide>
        <p15:guide id="52" orient="horz" pos="3181" userDrawn="1">
          <p15:clr>
            <a:srgbClr val="F26B43"/>
          </p15:clr>
        </p15:guide>
        <p15:guide id="53" orient="horz" pos="3317" userDrawn="1">
          <p15:clr>
            <a:srgbClr val="F26B43"/>
          </p15:clr>
        </p15:guide>
        <p15:guide id="55" orient="horz" pos="3453" userDrawn="1">
          <p15:clr>
            <a:srgbClr val="F26B43"/>
          </p15:clr>
        </p15:guide>
        <p15:guide id="57" orient="horz" pos="3589" userDrawn="1">
          <p15:clr>
            <a:srgbClr val="F26B43"/>
          </p15:clr>
        </p15:guide>
        <p15:guide id="58" orient="horz" pos="3725" userDrawn="1">
          <p15:clr>
            <a:srgbClr val="F26B43"/>
          </p15:clr>
        </p15:guide>
        <p15:guide id="59" orient="horz" pos="3861" userDrawn="1">
          <p15:clr>
            <a:srgbClr val="F26B43"/>
          </p15:clr>
        </p15:guide>
        <p15:guide id="60" orient="horz" pos="3997" userDrawn="1">
          <p15:clr>
            <a:srgbClr val="F26B43"/>
          </p15:clr>
        </p15:guide>
        <p15:guide id="61" orient="horz" pos="4133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ABB6BBE5-76A3-F388-AB14-BB234995751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9489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72" r:id="rId3"/>
    <p:sldLayoutId id="2147483868" r:id="rId4"/>
    <p:sldLayoutId id="2147483869" r:id="rId5"/>
    <p:sldLayoutId id="2147483870" r:id="rId6"/>
    <p:sldLayoutId id="2147483871" r:id="rId7"/>
  </p:sldLayoutIdLst>
  <p:txStyles>
    <p:titleStyle>
      <a:lvl1pPr algn="l" defTabSz="1042690" rtl="0" eaLnBrk="1" latinLnBrk="0" hangingPunct="1">
        <a:lnSpc>
          <a:spcPct val="90000"/>
        </a:lnSpc>
        <a:spcBef>
          <a:spcPct val="0"/>
        </a:spcBef>
        <a:buNone/>
        <a:defRPr sz="50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0673" indent="-260673" algn="l" defTabSz="1042690" rtl="0" eaLnBrk="1" latinLnBrk="0" hangingPunct="1">
        <a:lnSpc>
          <a:spcPct val="90000"/>
        </a:lnSpc>
        <a:spcBef>
          <a:spcPts val="1140"/>
        </a:spcBef>
        <a:buFont typeface="Arial" panose="020B0604020202020204" pitchFamily="34" charset="0"/>
        <a:buChar char="•"/>
        <a:defRPr sz="3193" kern="1200">
          <a:solidFill>
            <a:schemeClr val="tx1"/>
          </a:solidFill>
          <a:latin typeface="+mn-lt"/>
          <a:ea typeface="+mn-ea"/>
          <a:cs typeface="+mn-cs"/>
        </a:defRPr>
      </a:lvl1pPr>
      <a:lvl2pPr marL="78201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737" kern="1200">
          <a:solidFill>
            <a:schemeClr val="tx1"/>
          </a:solidFill>
          <a:latin typeface="+mn-lt"/>
          <a:ea typeface="+mn-ea"/>
          <a:cs typeface="+mn-cs"/>
        </a:defRPr>
      </a:lvl2pPr>
      <a:lvl3pPr marL="130336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281" kern="1200">
          <a:solidFill>
            <a:schemeClr val="tx1"/>
          </a:solidFill>
          <a:latin typeface="+mn-lt"/>
          <a:ea typeface="+mn-ea"/>
          <a:cs typeface="+mn-cs"/>
        </a:defRPr>
      </a:lvl3pPr>
      <a:lvl4pPr marL="182470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34605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86739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38874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910089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43143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1pPr>
      <a:lvl2pPr marL="52134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2pPr>
      <a:lvl3pPr marL="104269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3pPr>
      <a:lvl4pPr marL="156403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08538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60672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12807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64941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17076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pos="370" userDrawn="1">
          <p15:clr>
            <a:srgbClr val="F26B43"/>
          </p15:clr>
        </p15:guide>
        <p15:guide id="2" pos="824" userDrawn="1">
          <p15:clr>
            <a:srgbClr val="F26B43"/>
          </p15:clr>
        </p15:guide>
        <p15:guide id="3" pos="960" userDrawn="1">
          <p15:clr>
            <a:srgbClr val="F26B43"/>
          </p15:clr>
        </p15:guide>
        <p15:guide id="4" pos="1413" userDrawn="1">
          <p15:clr>
            <a:srgbClr val="F26B43"/>
          </p15:clr>
        </p15:guide>
        <p15:guide id="5" pos="1549" userDrawn="1">
          <p15:clr>
            <a:srgbClr val="F26B43"/>
          </p15:clr>
        </p15:guide>
        <p15:guide id="6" pos="2003" userDrawn="1">
          <p15:clr>
            <a:srgbClr val="F26B43"/>
          </p15:clr>
        </p15:guide>
        <p15:guide id="7" pos="2139" userDrawn="1">
          <p15:clr>
            <a:srgbClr val="F26B43"/>
          </p15:clr>
        </p15:guide>
        <p15:guide id="8" pos="2593" userDrawn="1">
          <p15:clr>
            <a:srgbClr val="F26B43"/>
          </p15:clr>
        </p15:guide>
        <p15:guide id="9" pos="2729" userDrawn="1">
          <p15:clr>
            <a:srgbClr val="F26B43"/>
          </p15:clr>
        </p15:guide>
        <p15:guide id="10" pos="3182" userDrawn="1">
          <p15:clr>
            <a:srgbClr val="F26B43"/>
          </p15:clr>
        </p15:guide>
        <p15:guide id="11" pos="3318" userDrawn="1">
          <p15:clr>
            <a:srgbClr val="F26B43"/>
          </p15:clr>
        </p15:guide>
        <p15:guide id="12" pos="3772" userDrawn="1">
          <p15:clr>
            <a:srgbClr val="F26B43"/>
          </p15:clr>
        </p15:guide>
        <p15:guide id="13" pos="3908" userDrawn="1">
          <p15:clr>
            <a:srgbClr val="F26B43"/>
          </p15:clr>
        </p15:guide>
        <p15:guide id="14" pos="4362" userDrawn="1">
          <p15:clr>
            <a:srgbClr val="F26B43"/>
          </p15:clr>
        </p15:guide>
        <p15:guide id="15" pos="4498" userDrawn="1">
          <p15:clr>
            <a:srgbClr val="F26B43"/>
          </p15:clr>
        </p15:guide>
        <p15:guide id="16" pos="4952" userDrawn="1">
          <p15:clr>
            <a:srgbClr val="F26B43"/>
          </p15:clr>
        </p15:guide>
        <p15:guide id="17" pos="5087" userDrawn="1">
          <p15:clr>
            <a:srgbClr val="F26B43"/>
          </p15:clr>
        </p15:guide>
        <p15:guide id="18" pos="5541" userDrawn="1">
          <p15:clr>
            <a:srgbClr val="F26B43"/>
          </p15:clr>
        </p15:guide>
        <p15:guide id="19" pos="5676" userDrawn="1">
          <p15:clr>
            <a:srgbClr val="F26B43"/>
          </p15:clr>
        </p15:guide>
        <p15:guide id="20" pos="6131" userDrawn="1">
          <p15:clr>
            <a:srgbClr val="F26B43"/>
          </p15:clr>
        </p15:guide>
        <p15:guide id="21" pos="6267" userDrawn="1">
          <p15:clr>
            <a:srgbClr val="F26B43"/>
          </p15:clr>
        </p15:guide>
        <p15:guide id="22" pos="6720" userDrawn="1">
          <p15:clr>
            <a:srgbClr val="F26B43"/>
          </p15:clr>
        </p15:guide>
        <p15:guide id="23" pos="6856" userDrawn="1">
          <p15:clr>
            <a:srgbClr val="F26B43"/>
          </p15:clr>
        </p15:guide>
        <p15:guide id="24" pos="7310" userDrawn="1">
          <p15:clr>
            <a:srgbClr val="F26B43"/>
          </p15:clr>
        </p15:guide>
        <p15:guide id="25" orient="horz" pos="187" userDrawn="1">
          <p15:clr>
            <a:srgbClr val="F26B43"/>
          </p15:clr>
        </p15:guide>
        <p15:guide id="26" orient="horz" pos="459" userDrawn="1">
          <p15:clr>
            <a:srgbClr val="F26B43"/>
          </p15:clr>
        </p15:guide>
        <p15:guide id="30" orient="horz" pos="864" userDrawn="1">
          <p15:clr>
            <a:srgbClr val="F26B43"/>
          </p15:clr>
        </p15:guide>
        <p15:guide id="33" orient="horz" pos="1003" userDrawn="1">
          <p15:clr>
            <a:srgbClr val="F26B43"/>
          </p15:clr>
        </p15:guide>
        <p15:guide id="34" orient="horz" pos="1275" userDrawn="1">
          <p15:clr>
            <a:srgbClr val="F26B43"/>
          </p15:clr>
        </p15:guide>
        <p15:guide id="36" orient="horz" pos="595" userDrawn="1">
          <p15:clr>
            <a:srgbClr val="F26B43"/>
          </p15:clr>
        </p15:guide>
        <p15:guide id="37" orient="horz" pos="731" userDrawn="1">
          <p15:clr>
            <a:srgbClr val="F26B43"/>
          </p15:clr>
        </p15:guide>
        <p15:guide id="38" orient="horz" pos="1684" userDrawn="1">
          <p15:clr>
            <a:srgbClr val="F26B43"/>
          </p15:clr>
        </p15:guide>
        <p15:guide id="39" orient="horz" pos="1412" userDrawn="1">
          <p15:clr>
            <a:srgbClr val="F26B43"/>
          </p15:clr>
        </p15:guide>
        <p15:guide id="40" orient="horz" pos="1548" userDrawn="1">
          <p15:clr>
            <a:srgbClr val="F26B43"/>
          </p15:clr>
        </p15:guide>
        <p15:guide id="41" orient="horz" pos="1139" userDrawn="1">
          <p15:clr>
            <a:srgbClr val="F26B43"/>
          </p15:clr>
        </p15:guide>
        <p15:guide id="42" orient="horz" pos="2092" userDrawn="1">
          <p15:clr>
            <a:srgbClr val="F26B43"/>
          </p15:clr>
        </p15:guide>
        <p15:guide id="43" orient="horz" pos="1820" userDrawn="1">
          <p15:clr>
            <a:srgbClr val="F26B43"/>
          </p15:clr>
        </p15:guide>
        <p15:guide id="44" orient="horz" pos="2364" userDrawn="1">
          <p15:clr>
            <a:srgbClr val="F26B43"/>
          </p15:clr>
        </p15:guide>
        <p15:guide id="45" orient="horz" pos="1956" userDrawn="1">
          <p15:clr>
            <a:srgbClr val="F26B43"/>
          </p15:clr>
        </p15:guide>
        <p15:guide id="46" orient="horz" pos="2500" userDrawn="1">
          <p15:clr>
            <a:srgbClr val="F26B43"/>
          </p15:clr>
        </p15:guide>
        <p15:guide id="47" orient="horz" pos="2228" userDrawn="1">
          <p15:clr>
            <a:srgbClr val="F26B43"/>
          </p15:clr>
        </p15:guide>
        <p15:guide id="48" orient="horz" pos="2636" userDrawn="1">
          <p15:clr>
            <a:srgbClr val="F26B43"/>
          </p15:clr>
        </p15:guide>
        <p15:guide id="49" orient="horz" pos="2772" userDrawn="1">
          <p15:clr>
            <a:srgbClr val="F26B43"/>
          </p15:clr>
        </p15:guide>
        <p15:guide id="50" orient="horz" pos="2908" userDrawn="1">
          <p15:clr>
            <a:srgbClr val="F26B43"/>
          </p15:clr>
        </p15:guide>
        <p15:guide id="51" orient="horz" pos="3045" userDrawn="1">
          <p15:clr>
            <a:srgbClr val="F26B43"/>
          </p15:clr>
        </p15:guide>
        <p15:guide id="52" orient="horz" pos="3181" userDrawn="1">
          <p15:clr>
            <a:srgbClr val="F26B43"/>
          </p15:clr>
        </p15:guide>
        <p15:guide id="53" orient="horz" pos="3317" userDrawn="1">
          <p15:clr>
            <a:srgbClr val="F26B43"/>
          </p15:clr>
        </p15:guide>
        <p15:guide id="55" orient="horz" pos="3453" userDrawn="1">
          <p15:clr>
            <a:srgbClr val="F26B43"/>
          </p15:clr>
        </p15:guide>
        <p15:guide id="57" orient="horz" pos="3589" userDrawn="1">
          <p15:clr>
            <a:srgbClr val="F26B43"/>
          </p15:clr>
        </p15:guide>
        <p15:guide id="58" orient="horz" pos="3725" userDrawn="1">
          <p15:clr>
            <a:srgbClr val="F26B43"/>
          </p15:clr>
        </p15:guide>
        <p15:guide id="59" orient="horz" pos="3861" userDrawn="1">
          <p15:clr>
            <a:srgbClr val="F26B43"/>
          </p15:clr>
        </p15:guide>
        <p15:guide id="60" orient="horz" pos="3997" userDrawn="1">
          <p15:clr>
            <a:srgbClr val="F26B43"/>
          </p15:clr>
        </p15:guide>
        <p15:guide id="61" orient="horz" pos="4133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="" xmlns:a16="http://schemas.microsoft.com/office/drawing/2014/main" id="{6F46B38B-F396-1046-A6EF-5FCCA0D99DFC}"/>
              </a:ext>
            </a:extLst>
          </p:cNvPr>
          <p:cNvSpPr txBox="1">
            <a:spLocks/>
          </p:cNvSpPr>
          <p:nvPr userDrawn="1"/>
        </p:nvSpPr>
        <p:spPr>
          <a:xfrm>
            <a:off x="11158634" y="6382413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339" y="301220"/>
            <a:ext cx="2070618" cy="67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650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00" r:id="rId2"/>
    <p:sldLayoutId id="2147483861" r:id="rId3"/>
    <p:sldLayoutId id="2147483691" r:id="rId4"/>
    <p:sldLayoutId id="2147483695" r:id="rId5"/>
    <p:sldLayoutId id="2147483694" r:id="rId6"/>
    <p:sldLayoutId id="2147483686" r:id="rId7"/>
    <p:sldLayoutId id="2147483692" r:id="rId8"/>
    <p:sldLayoutId id="2147483696" r:id="rId9"/>
    <p:sldLayoutId id="2147483698" r:id="rId10"/>
    <p:sldLayoutId id="2147483697" r:id="rId11"/>
    <p:sldLayoutId id="2147483693" r:id="rId12"/>
  </p:sldLayoutIdLst>
  <p:txStyles>
    <p:titleStyle>
      <a:lvl1pPr algn="l" defTabSz="1042690" rtl="0" eaLnBrk="1" latinLnBrk="0" hangingPunct="1">
        <a:lnSpc>
          <a:spcPct val="90000"/>
        </a:lnSpc>
        <a:spcBef>
          <a:spcPct val="0"/>
        </a:spcBef>
        <a:buNone/>
        <a:defRPr sz="50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0673" indent="-260673" algn="l" defTabSz="1042690" rtl="0" eaLnBrk="1" latinLnBrk="0" hangingPunct="1">
        <a:lnSpc>
          <a:spcPct val="90000"/>
        </a:lnSpc>
        <a:spcBef>
          <a:spcPts val="1140"/>
        </a:spcBef>
        <a:buFont typeface="Arial" panose="020B0604020202020204" pitchFamily="34" charset="0"/>
        <a:buChar char="•"/>
        <a:defRPr sz="3193" kern="1200">
          <a:solidFill>
            <a:schemeClr val="tx1"/>
          </a:solidFill>
          <a:latin typeface="+mn-lt"/>
          <a:ea typeface="+mn-ea"/>
          <a:cs typeface="+mn-cs"/>
        </a:defRPr>
      </a:lvl1pPr>
      <a:lvl2pPr marL="78201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737" kern="1200">
          <a:solidFill>
            <a:schemeClr val="tx1"/>
          </a:solidFill>
          <a:latin typeface="+mn-lt"/>
          <a:ea typeface="+mn-ea"/>
          <a:cs typeface="+mn-cs"/>
        </a:defRPr>
      </a:lvl2pPr>
      <a:lvl3pPr marL="130336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281" kern="1200">
          <a:solidFill>
            <a:schemeClr val="tx1"/>
          </a:solidFill>
          <a:latin typeface="+mn-lt"/>
          <a:ea typeface="+mn-ea"/>
          <a:cs typeface="+mn-cs"/>
        </a:defRPr>
      </a:lvl3pPr>
      <a:lvl4pPr marL="182470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34605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86739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38874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910089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43143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1pPr>
      <a:lvl2pPr marL="52134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2pPr>
      <a:lvl3pPr marL="104269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3pPr>
      <a:lvl4pPr marL="156403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08538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60672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12807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64941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17076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370" userDrawn="1">
          <p15:clr>
            <a:srgbClr val="F26B43"/>
          </p15:clr>
        </p15:guide>
        <p15:guide id="2" pos="824" userDrawn="1">
          <p15:clr>
            <a:srgbClr val="F26B43"/>
          </p15:clr>
        </p15:guide>
        <p15:guide id="3" pos="960" userDrawn="1">
          <p15:clr>
            <a:srgbClr val="F26B43"/>
          </p15:clr>
        </p15:guide>
        <p15:guide id="4" pos="1413" userDrawn="1">
          <p15:clr>
            <a:srgbClr val="F26B43"/>
          </p15:clr>
        </p15:guide>
        <p15:guide id="5" pos="1549" userDrawn="1">
          <p15:clr>
            <a:srgbClr val="F26B43"/>
          </p15:clr>
        </p15:guide>
        <p15:guide id="6" pos="2003" userDrawn="1">
          <p15:clr>
            <a:srgbClr val="F26B43"/>
          </p15:clr>
        </p15:guide>
        <p15:guide id="7" pos="2139" userDrawn="1">
          <p15:clr>
            <a:srgbClr val="F26B43"/>
          </p15:clr>
        </p15:guide>
        <p15:guide id="8" pos="2593" userDrawn="1">
          <p15:clr>
            <a:srgbClr val="F26B43"/>
          </p15:clr>
        </p15:guide>
        <p15:guide id="9" pos="2729" userDrawn="1">
          <p15:clr>
            <a:srgbClr val="F26B43"/>
          </p15:clr>
        </p15:guide>
        <p15:guide id="10" pos="3182" userDrawn="1">
          <p15:clr>
            <a:srgbClr val="F26B43"/>
          </p15:clr>
        </p15:guide>
        <p15:guide id="11" pos="3318" userDrawn="1">
          <p15:clr>
            <a:srgbClr val="F26B43"/>
          </p15:clr>
        </p15:guide>
        <p15:guide id="12" pos="3772" userDrawn="1">
          <p15:clr>
            <a:srgbClr val="F26B43"/>
          </p15:clr>
        </p15:guide>
        <p15:guide id="13" pos="3908" userDrawn="1">
          <p15:clr>
            <a:srgbClr val="F26B43"/>
          </p15:clr>
        </p15:guide>
        <p15:guide id="14" pos="4362" userDrawn="1">
          <p15:clr>
            <a:srgbClr val="F26B43"/>
          </p15:clr>
        </p15:guide>
        <p15:guide id="15" pos="4498" userDrawn="1">
          <p15:clr>
            <a:srgbClr val="F26B43"/>
          </p15:clr>
        </p15:guide>
        <p15:guide id="16" pos="4952" userDrawn="1">
          <p15:clr>
            <a:srgbClr val="F26B43"/>
          </p15:clr>
        </p15:guide>
        <p15:guide id="17" pos="5087" userDrawn="1">
          <p15:clr>
            <a:srgbClr val="F26B43"/>
          </p15:clr>
        </p15:guide>
        <p15:guide id="18" pos="5541" userDrawn="1">
          <p15:clr>
            <a:srgbClr val="F26B43"/>
          </p15:clr>
        </p15:guide>
        <p15:guide id="19" pos="5676" userDrawn="1">
          <p15:clr>
            <a:srgbClr val="F26B43"/>
          </p15:clr>
        </p15:guide>
        <p15:guide id="20" pos="6131" userDrawn="1">
          <p15:clr>
            <a:srgbClr val="F26B43"/>
          </p15:clr>
        </p15:guide>
        <p15:guide id="21" pos="6267" userDrawn="1">
          <p15:clr>
            <a:srgbClr val="F26B43"/>
          </p15:clr>
        </p15:guide>
        <p15:guide id="22" pos="6720" userDrawn="1">
          <p15:clr>
            <a:srgbClr val="F26B43"/>
          </p15:clr>
        </p15:guide>
        <p15:guide id="23" pos="6856" userDrawn="1">
          <p15:clr>
            <a:srgbClr val="F26B43"/>
          </p15:clr>
        </p15:guide>
        <p15:guide id="24" pos="7310" userDrawn="1">
          <p15:clr>
            <a:srgbClr val="F26B43"/>
          </p15:clr>
        </p15:guide>
        <p15:guide id="25" orient="horz" pos="187" userDrawn="1">
          <p15:clr>
            <a:srgbClr val="F26B43"/>
          </p15:clr>
        </p15:guide>
        <p15:guide id="26" orient="horz" pos="459" userDrawn="1">
          <p15:clr>
            <a:srgbClr val="F26B43"/>
          </p15:clr>
        </p15:guide>
        <p15:guide id="30" orient="horz" pos="864" userDrawn="1">
          <p15:clr>
            <a:srgbClr val="F26B43"/>
          </p15:clr>
        </p15:guide>
        <p15:guide id="33" orient="horz" pos="1003" userDrawn="1">
          <p15:clr>
            <a:srgbClr val="F26B43"/>
          </p15:clr>
        </p15:guide>
        <p15:guide id="34" orient="horz" pos="1275" userDrawn="1">
          <p15:clr>
            <a:srgbClr val="F26B43"/>
          </p15:clr>
        </p15:guide>
        <p15:guide id="36" orient="horz" pos="595" userDrawn="1">
          <p15:clr>
            <a:srgbClr val="F26B43"/>
          </p15:clr>
        </p15:guide>
        <p15:guide id="37" orient="horz" pos="731" userDrawn="1">
          <p15:clr>
            <a:srgbClr val="F26B43"/>
          </p15:clr>
        </p15:guide>
        <p15:guide id="38" orient="horz" pos="1684" userDrawn="1">
          <p15:clr>
            <a:srgbClr val="F26B43"/>
          </p15:clr>
        </p15:guide>
        <p15:guide id="39" orient="horz" pos="1412" userDrawn="1">
          <p15:clr>
            <a:srgbClr val="F26B43"/>
          </p15:clr>
        </p15:guide>
        <p15:guide id="40" orient="horz" pos="1548" userDrawn="1">
          <p15:clr>
            <a:srgbClr val="F26B43"/>
          </p15:clr>
        </p15:guide>
        <p15:guide id="41" orient="horz" pos="1139" userDrawn="1">
          <p15:clr>
            <a:srgbClr val="F26B43"/>
          </p15:clr>
        </p15:guide>
        <p15:guide id="42" orient="horz" pos="2092" userDrawn="1">
          <p15:clr>
            <a:srgbClr val="F26B43"/>
          </p15:clr>
        </p15:guide>
        <p15:guide id="43" orient="horz" pos="1820" userDrawn="1">
          <p15:clr>
            <a:srgbClr val="F26B43"/>
          </p15:clr>
        </p15:guide>
        <p15:guide id="44" orient="horz" pos="2364" userDrawn="1">
          <p15:clr>
            <a:srgbClr val="F26B43"/>
          </p15:clr>
        </p15:guide>
        <p15:guide id="45" orient="horz" pos="1956" userDrawn="1">
          <p15:clr>
            <a:srgbClr val="F26B43"/>
          </p15:clr>
        </p15:guide>
        <p15:guide id="46" orient="horz" pos="2500" userDrawn="1">
          <p15:clr>
            <a:srgbClr val="F26B43"/>
          </p15:clr>
        </p15:guide>
        <p15:guide id="47" orient="horz" pos="2228" userDrawn="1">
          <p15:clr>
            <a:srgbClr val="F26B43"/>
          </p15:clr>
        </p15:guide>
        <p15:guide id="48" orient="horz" pos="2636" userDrawn="1">
          <p15:clr>
            <a:srgbClr val="F26B43"/>
          </p15:clr>
        </p15:guide>
        <p15:guide id="49" orient="horz" pos="2772" userDrawn="1">
          <p15:clr>
            <a:srgbClr val="F26B43"/>
          </p15:clr>
        </p15:guide>
        <p15:guide id="50" orient="horz" pos="2908" userDrawn="1">
          <p15:clr>
            <a:srgbClr val="F26B43"/>
          </p15:clr>
        </p15:guide>
        <p15:guide id="51" orient="horz" pos="3045" userDrawn="1">
          <p15:clr>
            <a:srgbClr val="F26B43"/>
          </p15:clr>
        </p15:guide>
        <p15:guide id="52" orient="horz" pos="3181" userDrawn="1">
          <p15:clr>
            <a:srgbClr val="F26B43"/>
          </p15:clr>
        </p15:guide>
        <p15:guide id="53" orient="horz" pos="3317" userDrawn="1">
          <p15:clr>
            <a:srgbClr val="F26B43"/>
          </p15:clr>
        </p15:guide>
        <p15:guide id="55" orient="horz" pos="3453" userDrawn="1">
          <p15:clr>
            <a:srgbClr val="F26B43"/>
          </p15:clr>
        </p15:guide>
        <p15:guide id="57" orient="horz" pos="3589" userDrawn="1">
          <p15:clr>
            <a:srgbClr val="F26B43"/>
          </p15:clr>
        </p15:guide>
        <p15:guide id="58" orient="horz" pos="3725" userDrawn="1">
          <p15:clr>
            <a:srgbClr val="F26B43"/>
          </p15:clr>
        </p15:guide>
        <p15:guide id="59" orient="horz" pos="3861" userDrawn="1">
          <p15:clr>
            <a:srgbClr val="F26B43"/>
          </p15:clr>
        </p15:guide>
        <p15:guide id="60" orient="horz" pos="3997" userDrawn="1">
          <p15:clr>
            <a:srgbClr val="F26B43"/>
          </p15:clr>
        </p15:guide>
        <p15:guide id="61" orient="horz" pos="4133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="" xmlns:a16="http://schemas.microsoft.com/office/drawing/2014/main" id="{6F46B38B-F396-1046-A6EF-5FCCA0D99DFC}"/>
              </a:ext>
            </a:extLst>
          </p:cNvPr>
          <p:cNvSpPr txBox="1">
            <a:spLocks/>
          </p:cNvSpPr>
          <p:nvPr userDrawn="1"/>
        </p:nvSpPr>
        <p:spPr>
          <a:xfrm>
            <a:off x="11158634" y="6382413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339" y="301220"/>
            <a:ext cx="2070618" cy="67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960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43" r:id="rId7"/>
    <p:sldLayoutId id="2147483742" r:id="rId8"/>
    <p:sldLayoutId id="2147483744" r:id="rId9"/>
    <p:sldLayoutId id="2147483745" r:id="rId10"/>
  </p:sldLayoutIdLst>
  <p:txStyles>
    <p:titleStyle>
      <a:lvl1pPr algn="l" defTabSz="1042690" rtl="0" eaLnBrk="1" latinLnBrk="0" hangingPunct="1">
        <a:lnSpc>
          <a:spcPct val="90000"/>
        </a:lnSpc>
        <a:spcBef>
          <a:spcPct val="0"/>
        </a:spcBef>
        <a:buNone/>
        <a:defRPr sz="50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0673" indent="-260673" algn="l" defTabSz="1042690" rtl="0" eaLnBrk="1" latinLnBrk="0" hangingPunct="1">
        <a:lnSpc>
          <a:spcPct val="90000"/>
        </a:lnSpc>
        <a:spcBef>
          <a:spcPts val="1140"/>
        </a:spcBef>
        <a:buFont typeface="Arial" panose="020B0604020202020204" pitchFamily="34" charset="0"/>
        <a:buChar char="•"/>
        <a:defRPr sz="3193" kern="1200">
          <a:solidFill>
            <a:schemeClr val="tx1"/>
          </a:solidFill>
          <a:latin typeface="+mn-lt"/>
          <a:ea typeface="+mn-ea"/>
          <a:cs typeface="+mn-cs"/>
        </a:defRPr>
      </a:lvl1pPr>
      <a:lvl2pPr marL="78201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737" kern="1200">
          <a:solidFill>
            <a:schemeClr val="tx1"/>
          </a:solidFill>
          <a:latin typeface="+mn-lt"/>
          <a:ea typeface="+mn-ea"/>
          <a:cs typeface="+mn-cs"/>
        </a:defRPr>
      </a:lvl2pPr>
      <a:lvl3pPr marL="130336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281" kern="1200">
          <a:solidFill>
            <a:schemeClr val="tx1"/>
          </a:solidFill>
          <a:latin typeface="+mn-lt"/>
          <a:ea typeface="+mn-ea"/>
          <a:cs typeface="+mn-cs"/>
        </a:defRPr>
      </a:lvl3pPr>
      <a:lvl4pPr marL="182470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34605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86739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38874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910089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43143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1pPr>
      <a:lvl2pPr marL="52134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2pPr>
      <a:lvl3pPr marL="104269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3pPr>
      <a:lvl4pPr marL="156403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08538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60672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12807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64941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17076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370" userDrawn="1">
          <p15:clr>
            <a:srgbClr val="F26B43"/>
          </p15:clr>
        </p15:guide>
        <p15:guide id="2" pos="824" userDrawn="1">
          <p15:clr>
            <a:srgbClr val="F26B43"/>
          </p15:clr>
        </p15:guide>
        <p15:guide id="3" pos="960" userDrawn="1">
          <p15:clr>
            <a:srgbClr val="F26B43"/>
          </p15:clr>
        </p15:guide>
        <p15:guide id="4" pos="1413" userDrawn="1">
          <p15:clr>
            <a:srgbClr val="F26B43"/>
          </p15:clr>
        </p15:guide>
        <p15:guide id="5" pos="1549" userDrawn="1">
          <p15:clr>
            <a:srgbClr val="F26B43"/>
          </p15:clr>
        </p15:guide>
        <p15:guide id="6" pos="2003" userDrawn="1">
          <p15:clr>
            <a:srgbClr val="F26B43"/>
          </p15:clr>
        </p15:guide>
        <p15:guide id="7" pos="2139" userDrawn="1">
          <p15:clr>
            <a:srgbClr val="F26B43"/>
          </p15:clr>
        </p15:guide>
        <p15:guide id="8" pos="2593" userDrawn="1">
          <p15:clr>
            <a:srgbClr val="F26B43"/>
          </p15:clr>
        </p15:guide>
        <p15:guide id="9" pos="2729" userDrawn="1">
          <p15:clr>
            <a:srgbClr val="F26B43"/>
          </p15:clr>
        </p15:guide>
        <p15:guide id="10" pos="3182" userDrawn="1">
          <p15:clr>
            <a:srgbClr val="F26B43"/>
          </p15:clr>
        </p15:guide>
        <p15:guide id="11" pos="3318" userDrawn="1">
          <p15:clr>
            <a:srgbClr val="F26B43"/>
          </p15:clr>
        </p15:guide>
        <p15:guide id="12" pos="3772" userDrawn="1">
          <p15:clr>
            <a:srgbClr val="F26B43"/>
          </p15:clr>
        </p15:guide>
        <p15:guide id="13" pos="3908" userDrawn="1">
          <p15:clr>
            <a:srgbClr val="F26B43"/>
          </p15:clr>
        </p15:guide>
        <p15:guide id="14" pos="4362" userDrawn="1">
          <p15:clr>
            <a:srgbClr val="F26B43"/>
          </p15:clr>
        </p15:guide>
        <p15:guide id="15" pos="4498" userDrawn="1">
          <p15:clr>
            <a:srgbClr val="F26B43"/>
          </p15:clr>
        </p15:guide>
        <p15:guide id="16" pos="4952" userDrawn="1">
          <p15:clr>
            <a:srgbClr val="F26B43"/>
          </p15:clr>
        </p15:guide>
        <p15:guide id="17" pos="5087" userDrawn="1">
          <p15:clr>
            <a:srgbClr val="F26B43"/>
          </p15:clr>
        </p15:guide>
        <p15:guide id="18" pos="5541" userDrawn="1">
          <p15:clr>
            <a:srgbClr val="F26B43"/>
          </p15:clr>
        </p15:guide>
        <p15:guide id="19" pos="5676" userDrawn="1">
          <p15:clr>
            <a:srgbClr val="F26B43"/>
          </p15:clr>
        </p15:guide>
        <p15:guide id="20" pos="6131" userDrawn="1">
          <p15:clr>
            <a:srgbClr val="F26B43"/>
          </p15:clr>
        </p15:guide>
        <p15:guide id="21" pos="6267" userDrawn="1">
          <p15:clr>
            <a:srgbClr val="F26B43"/>
          </p15:clr>
        </p15:guide>
        <p15:guide id="22" pos="6720" userDrawn="1">
          <p15:clr>
            <a:srgbClr val="F26B43"/>
          </p15:clr>
        </p15:guide>
        <p15:guide id="23" pos="6856" userDrawn="1">
          <p15:clr>
            <a:srgbClr val="F26B43"/>
          </p15:clr>
        </p15:guide>
        <p15:guide id="24" pos="7310" userDrawn="1">
          <p15:clr>
            <a:srgbClr val="F26B43"/>
          </p15:clr>
        </p15:guide>
        <p15:guide id="25" orient="horz" pos="187" userDrawn="1">
          <p15:clr>
            <a:srgbClr val="F26B43"/>
          </p15:clr>
        </p15:guide>
        <p15:guide id="26" orient="horz" pos="459" userDrawn="1">
          <p15:clr>
            <a:srgbClr val="F26B43"/>
          </p15:clr>
        </p15:guide>
        <p15:guide id="30" orient="horz" pos="864" userDrawn="1">
          <p15:clr>
            <a:srgbClr val="F26B43"/>
          </p15:clr>
        </p15:guide>
        <p15:guide id="33" orient="horz" pos="1003" userDrawn="1">
          <p15:clr>
            <a:srgbClr val="F26B43"/>
          </p15:clr>
        </p15:guide>
        <p15:guide id="34" orient="horz" pos="1275" userDrawn="1">
          <p15:clr>
            <a:srgbClr val="F26B43"/>
          </p15:clr>
        </p15:guide>
        <p15:guide id="36" orient="horz" pos="595" userDrawn="1">
          <p15:clr>
            <a:srgbClr val="F26B43"/>
          </p15:clr>
        </p15:guide>
        <p15:guide id="37" orient="horz" pos="731" userDrawn="1">
          <p15:clr>
            <a:srgbClr val="F26B43"/>
          </p15:clr>
        </p15:guide>
        <p15:guide id="38" orient="horz" pos="1684" userDrawn="1">
          <p15:clr>
            <a:srgbClr val="F26B43"/>
          </p15:clr>
        </p15:guide>
        <p15:guide id="39" orient="horz" pos="1412" userDrawn="1">
          <p15:clr>
            <a:srgbClr val="F26B43"/>
          </p15:clr>
        </p15:guide>
        <p15:guide id="40" orient="horz" pos="1548" userDrawn="1">
          <p15:clr>
            <a:srgbClr val="F26B43"/>
          </p15:clr>
        </p15:guide>
        <p15:guide id="41" orient="horz" pos="1139" userDrawn="1">
          <p15:clr>
            <a:srgbClr val="F26B43"/>
          </p15:clr>
        </p15:guide>
        <p15:guide id="42" orient="horz" pos="2092" userDrawn="1">
          <p15:clr>
            <a:srgbClr val="F26B43"/>
          </p15:clr>
        </p15:guide>
        <p15:guide id="43" orient="horz" pos="1820" userDrawn="1">
          <p15:clr>
            <a:srgbClr val="F26B43"/>
          </p15:clr>
        </p15:guide>
        <p15:guide id="44" orient="horz" pos="2364" userDrawn="1">
          <p15:clr>
            <a:srgbClr val="F26B43"/>
          </p15:clr>
        </p15:guide>
        <p15:guide id="45" orient="horz" pos="1956" userDrawn="1">
          <p15:clr>
            <a:srgbClr val="F26B43"/>
          </p15:clr>
        </p15:guide>
        <p15:guide id="46" orient="horz" pos="2500" userDrawn="1">
          <p15:clr>
            <a:srgbClr val="F26B43"/>
          </p15:clr>
        </p15:guide>
        <p15:guide id="47" orient="horz" pos="2228" userDrawn="1">
          <p15:clr>
            <a:srgbClr val="F26B43"/>
          </p15:clr>
        </p15:guide>
        <p15:guide id="48" orient="horz" pos="2636" userDrawn="1">
          <p15:clr>
            <a:srgbClr val="F26B43"/>
          </p15:clr>
        </p15:guide>
        <p15:guide id="49" orient="horz" pos="2772" userDrawn="1">
          <p15:clr>
            <a:srgbClr val="F26B43"/>
          </p15:clr>
        </p15:guide>
        <p15:guide id="50" orient="horz" pos="2908" userDrawn="1">
          <p15:clr>
            <a:srgbClr val="F26B43"/>
          </p15:clr>
        </p15:guide>
        <p15:guide id="51" orient="horz" pos="3045" userDrawn="1">
          <p15:clr>
            <a:srgbClr val="F26B43"/>
          </p15:clr>
        </p15:guide>
        <p15:guide id="52" orient="horz" pos="3181" userDrawn="1">
          <p15:clr>
            <a:srgbClr val="F26B43"/>
          </p15:clr>
        </p15:guide>
        <p15:guide id="53" orient="horz" pos="3317" userDrawn="1">
          <p15:clr>
            <a:srgbClr val="F26B43"/>
          </p15:clr>
        </p15:guide>
        <p15:guide id="55" orient="horz" pos="3453" userDrawn="1">
          <p15:clr>
            <a:srgbClr val="F26B43"/>
          </p15:clr>
        </p15:guide>
        <p15:guide id="57" orient="horz" pos="3589" userDrawn="1">
          <p15:clr>
            <a:srgbClr val="F26B43"/>
          </p15:clr>
        </p15:guide>
        <p15:guide id="58" orient="horz" pos="3725" userDrawn="1">
          <p15:clr>
            <a:srgbClr val="F26B43"/>
          </p15:clr>
        </p15:guide>
        <p15:guide id="59" orient="horz" pos="3861" userDrawn="1">
          <p15:clr>
            <a:srgbClr val="F26B43"/>
          </p15:clr>
        </p15:guide>
        <p15:guide id="60" orient="horz" pos="3997" userDrawn="1">
          <p15:clr>
            <a:srgbClr val="F26B43"/>
          </p15:clr>
        </p15:guide>
        <p15:guide id="61" orient="horz" pos="413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file:///D:\IgnatyukME\Old\&#1069;&#1082;&#1089;&#1087;&#1077;&#1088;&#1080;&#1084;&#1077;&#1085;&#1090;&#1099;\MUT\&#1057;&#1087;&#1088;&#1080;&#1085;&#1082;&#1083;&#1077;&#1088;&#1099;\&#1055;&#1088;&#1077;&#1079;&#1077;&#1085;&#1090;&#1072;&#1094;&#1080;&#1103;%20&#1048;&#1075;&#1085;&#1072;&#1090;&#1102;&#1082;\10%25%202-&#1072;&#1103;%20&#1092;&#1086;&#1088;&#1089;&#1091;&#1085;&#1082;&#1072;.avi" TargetMode="External"/><Relationship Id="rId1" Type="http://schemas.microsoft.com/office/2007/relationships/media" Target="file:///D:\IgnatyukME\Old\&#1069;&#1082;&#1089;&#1087;&#1077;&#1088;&#1080;&#1084;&#1077;&#1085;&#1090;&#1099;\MUT\&#1057;&#1087;&#1088;&#1080;&#1085;&#1082;&#1083;&#1077;&#1088;&#1099;\&#1055;&#1088;&#1077;&#1079;&#1077;&#1085;&#1090;&#1072;&#1094;&#1080;&#1103;%20&#1048;&#1075;&#1085;&#1072;&#1090;&#1102;&#1082;\10%25%202-&#1072;&#1103;%20&#1092;&#1086;&#1088;&#1089;&#1091;&#1085;&#1082;&#1072;.avi" TargetMode="Externa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file:///D:\IgnatyukME\Old\&#1069;&#1082;&#1089;&#1087;&#1077;&#1088;&#1080;&#1084;&#1077;&#1085;&#1090;&#1099;\MUT\&#1057;&#1087;&#1088;&#1080;&#1085;&#1082;&#1083;&#1077;&#1088;&#1099;\&#1055;&#1088;&#1077;&#1079;&#1077;&#1085;&#1090;&#1072;&#1094;&#1080;&#1103;%20&#1048;&#1075;&#1085;&#1072;&#1090;&#1102;&#1082;\14%25%202-&#1072;&#1103;%20&#1092;&#1086;&#1088;&#1089;&#1091;&#1085;&#1082;&#1072;.avi" TargetMode="External"/><Relationship Id="rId1" Type="http://schemas.microsoft.com/office/2007/relationships/media" Target="file:///D:\IgnatyukME\Old\&#1069;&#1082;&#1089;&#1087;&#1077;&#1088;&#1080;&#1084;&#1077;&#1085;&#1090;&#1099;\MUT\&#1057;&#1087;&#1088;&#1080;&#1085;&#1082;&#1083;&#1077;&#1088;&#1099;\&#1055;&#1088;&#1077;&#1079;&#1077;&#1085;&#1090;&#1072;&#1094;&#1080;&#1103;%20&#1048;&#1075;&#1085;&#1072;&#1090;&#1102;&#1082;\14%25%202-&#1072;&#1103;%20&#1092;&#1086;&#1088;&#1089;&#1091;&#1085;&#1082;&#1072;.avi" TargetMode="Externa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oleObject" Target="../embeddings/oleObject1.bin"/><Relationship Id="rId7" Type="http://schemas.openxmlformats.org/officeDocument/2006/relationships/package" Target="../embeddings/Microsoft_Word_Document2.docx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2.emf"/><Relationship Id="rId4" Type="http://schemas.openxmlformats.org/officeDocument/2006/relationships/package" Target="../embeddings/Microsoft_Word_Document1.docx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file:///D:\IgnatyukME\Old\&#1069;&#1082;&#1089;&#1087;&#1077;&#1088;&#1080;&#1084;&#1077;&#1085;&#1090;&#1099;\MUT\&#1057;&#1087;&#1088;&#1080;&#1085;&#1082;&#1083;&#1077;&#1088;&#1099;\&#1055;&#1088;&#1077;&#1079;&#1077;&#1085;&#1090;&#1072;&#1094;&#1080;&#1103;%20&#1048;&#1075;&#1085;&#1072;&#1090;&#1102;&#1082;\exp6,exp6.1(%208%25%20H2).avi" TargetMode="External"/><Relationship Id="rId1" Type="http://schemas.microsoft.com/office/2007/relationships/media" Target="file:///D:\IgnatyukME\Old\&#1069;&#1082;&#1089;&#1087;&#1077;&#1088;&#1080;&#1084;&#1077;&#1085;&#1090;&#1099;\MUT\&#1057;&#1087;&#1088;&#1080;&#1085;&#1082;&#1083;&#1077;&#1088;&#1099;\&#1055;&#1088;&#1077;&#1079;&#1077;&#1085;&#1090;&#1072;&#1094;&#1080;&#1103;%20&#1048;&#1075;&#1085;&#1072;&#1090;&#1102;&#1082;\exp6,exp6.1(%208%25%20H2).avi" TargetMode="Externa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file:///D:\IgnatyukME\Old\&#1069;&#1082;&#1089;&#1087;&#1077;&#1088;&#1080;&#1084;&#1077;&#1085;&#1090;&#1099;\MUT\&#1057;&#1087;&#1088;&#1080;&#1085;&#1082;&#1083;&#1077;&#1088;&#1099;\&#1055;&#1088;&#1077;&#1079;&#1077;&#1085;&#1090;&#1072;&#1094;&#1080;&#1103;%20&#1048;&#1075;&#1085;&#1072;&#1090;&#1102;&#1082;\exp7,exp7.1(%2010%25%20H2).avi" TargetMode="External"/><Relationship Id="rId1" Type="http://schemas.microsoft.com/office/2007/relationships/media" Target="file:///D:\IgnatyukME\Old\&#1069;&#1082;&#1089;&#1087;&#1077;&#1088;&#1080;&#1084;&#1077;&#1085;&#1090;&#1099;\MUT\&#1057;&#1087;&#1088;&#1080;&#1085;&#1082;&#1083;&#1077;&#1088;&#1099;\&#1055;&#1088;&#1077;&#1079;&#1077;&#1085;&#1090;&#1072;&#1094;&#1080;&#1103;%20&#1048;&#1075;&#1085;&#1072;&#1090;&#1102;&#1082;\exp7,exp7.1(%2010%25%20H2).avi" TargetMode="Externa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file:///D:\IgnatyukME\Old\&#1069;&#1082;&#1089;&#1087;&#1077;&#1088;&#1080;&#1084;&#1077;&#1085;&#1090;&#1099;\MUT\&#1057;&#1087;&#1088;&#1080;&#1085;&#1082;&#1083;&#1077;&#1088;&#1099;\&#1055;&#1088;&#1077;&#1079;&#1077;&#1085;&#1090;&#1072;&#1094;&#1080;&#1103;%20&#1048;&#1075;&#1085;&#1072;&#1090;&#1102;&#1082;\exp10,exp10.1(%2016%25%20H2).avi" TargetMode="External"/><Relationship Id="rId1" Type="http://schemas.microsoft.com/office/2007/relationships/media" Target="file:///D:\IgnatyukME\Old\&#1069;&#1082;&#1089;&#1087;&#1077;&#1088;&#1080;&#1084;&#1077;&#1085;&#1090;&#1099;\MUT\&#1057;&#1087;&#1088;&#1080;&#1085;&#1082;&#1083;&#1077;&#1088;&#1099;\&#1055;&#1088;&#1077;&#1079;&#1077;&#1085;&#1090;&#1072;&#1094;&#1080;&#1103;%20&#1048;&#1075;&#1085;&#1072;&#1090;&#1102;&#1082;\exp10,exp10.1(%2016%25%20H2).avi" TargetMode="Externa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file:///D:\IgnatyukME\Old\&#1069;&#1082;&#1089;&#1087;&#1077;&#1088;&#1080;&#1084;&#1077;&#1085;&#1090;&#1099;\MUT\&#1057;&#1087;&#1088;&#1080;&#1085;&#1082;&#1083;&#1077;&#1088;&#1099;\&#1055;&#1088;&#1077;&#1079;&#1077;&#1085;&#1090;&#1072;&#1094;&#1080;&#1103;%20&#1048;&#1075;&#1085;&#1072;&#1090;&#1102;&#1082;\6%25%202-&#1072;&#1103;%20&#1092;&#1086;&#1088;&#1089;&#1091;&#1085;&#1082;&#1072;.avi" TargetMode="External"/><Relationship Id="rId1" Type="http://schemas.microsoft.com/office/2007/relationships/media" Target="file:///D:\IgnatyukME\Old\&#1069;&#1082;&#1089;&#1087;&#1077;&#1088;&#1080;&#1084;&#1077;&#1085;&#1090;&#1099;\MUT\&#1057;&#1087;&#1088;&#1080;&#1085;&#1082;&#1083;&#1077;&#1088;&#1099;\&#1055;&#1088;&#1077;&#1079;&#1077;&#1085;&#1090;&#1072;&#1094;&#1080;&#1103;%20&#1048;&#1075;&#1085;&#1072;&#1090;&#1102;&#1082;\6%25%202-&#1072;&#1103;%20&#1092;&#1086;&#1088;&#1089;&#1091;&#1085;&#1082;&#1072;.avi" TargetMode="Externa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>
            <a:extLst>
              <a:ext uri="{FF2B5EF4-FFF2-40B4-BE49-F238E27FC236}">
                <a16:creationId xmlns="" xmlns:a16="http://schemas.microsoft.com/office/drawing/2014/main" id="{32F5D478-3E1C-6BDB-7DE1-54278B8E14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ФГУП «РФЯЦ-ВНИИТФ им. академ. Е. И. Забабахина»</a:t>
            </a:r>
          </a:p>
        </p:txBody>
      </p:sp>
      <p:sp>
        <p:nvSpPr>
          <p:cNvPr id="12" name="Заголовок 11">
            <a:extLst>
              <a:ext uri="{FF2B5EF4-FFF2-40B4-BE49-F238E27FC236}">
                <a16:creationId xmlns="" xmlns:a16="http://schemas.microsoft.com/office/drawing/2014/main" id="{03C30967-284C-B646-73F6-941969FC0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/>
                <a:ea typeface="Calibri"/>
              </a:rPr>
              <a:t>Экспериментальное исследование влияния мелкодисперсных частиц на характер распространения пламени в водородосодержащих составах</a:t>
            </a:r>
            <a:endParaRPr lang="ru-RU" dirty="0"/>
          </a:p>
        </p:txBody>
      </p:sp>
      <p:sp>
        <p:nvSpPr>
          <p:cNvPr id="13" name="Текст 12">
            <a:extLst>
              <a:ext uri="{FF2B5EF4-FFF2-40B4-BE49-F238E27FC236}">
                <a16:creationId xmlns="" xmlns:a16="http://schemas.microsoft.com/office/drawing/2014/main" id="{D1199599-F269-0745-DA80-9856921D6D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25550" y="5943613"/>
            <a:ext cx="7156450" cy="273494"/>
          </a:xfrm>
        </p:spPr>
        <p:txBody>
          <a:bodyPr/>
          <a:lstStyle/>
          <a:p>
            <a:r>
              <a:rPr lang="ru-RU" i="1" dirty="0" err="1" smtClean="0"/>
              <a:t>Игнатюк</a:t>
            </a:r>
            <a:r>
              <a:rPr lang="en-US" i="1" dirty="0" smtClean="0"/>
              <a:t> </a:t>
            </a:r>
            <a:r>
              <a:rPr lang="ru-RU" i="1" dirty="0" smtClean="0"/>
              <a:t>Матвей Евгеньевич,</a:t>
            </a:r>
            <a:r>
              <a:rPr lang="en-US" dirty="0" smtClean="0"/>
              <a:t> </a:t>
            </a:r>
            <a:r>
              <a:rPr lang="ru-RU" i="1" dirty="0"/>
              <a:t>Е. С. </a:t>
            </a:r>
            <a:r>
              <a:rPr lang="ru-RU" i="1" dirty="0" smtClean="0"/>
              <a:t>Морозов</a:t>
            </a:r>
            <a:r>
              <a:rPr lang="en-US" i="1" dirty="0" smtClean="0"/>
              <a:t>, </a:t>
            </a:r>
            <a:r>
              <a:rPr lang="ru-RU" i="1" dirty="0" smtClean="0"/>
              <a:t>П</a:t>
            </a:r>
            <a:r>
              <a:rPr lang="ru-RU" i="1" dirty="0"/>
              <a:t>. В. </a:t>
            </a:r>
            <a:r>
              <a:rPr lang="ru-RU" i="1" dirty="0" smtClean="0"/>
              <a:t>Промыслов</a:t>
            </a:r>
            <a:r>
              <a:rPr lang="en-US" i="1" dirty="0" smtClean="0"/>
              <a:t>,</a:t>
            </a:r>
            <a:endParaRPr lang="ru-RU" dirty="0"/>
          </a:p>
          <a:p>
            <a:r>
              <a:rPr lang="ru-RU" i="1" dirty="0" smtClean="0"/>
              <a:t>А</a:t>
            </a:r>
            <a:r>
              <a:rPr lang="ru-RU" i="1" dirty="0"/>
              <a:t>. А. </a:t>
            </a:r>
            <a:r>
              <a:rPr lang="ru-RU" i="1" dirty="0" smtClean="0"/>
              <a:t>Тяктев, </a:t>
            </a:r>
            <a:r>
              <a:rPr lang="ru-RU" i="1" dirty="0"/>
              <a:t>Н. Б. </a:t>
            </a:r>
            <a:r>
              <a:rPr lang="ru-RU" i="1" dirty="0" smtClean="0"/>
              <a:t>Аникин, </a:t>
            </a:r>
            <a:r>
              <a:rPr lang="ru-RU" i="1" dirty="0"/>
              <a:t>Ю. А. </a:t>
            </a:r>
            <a:r>
              <a:rPr lang="ru-RU" i="1" dirty="0" smtClean="0"/>
              <a:t>Пискунов, </a:t>
            </a:r>
            <a:r>
              <a:rPr lang="ru-RU" i="1" dirty="0"/>
              <a:t>И. Л. </a:t>
            </a:r>
            <a:r>
              <a:rPr lang="ru-RU" i="1" dirty="0" smtClean="0"/>
              <a:t>Бугаенко</a:t>
            </a:r>
            <a:endParaRPr lang="ru-RU" dirty="0"/>
          </a:p>
        </p:txBody>
      </p:sp>
      <p:sp>
        <p:nvSpPr>
          <p:cNvPr id="16" name="Текст 15">
            <a:extLst>
              <a:ext uri="{FF2B5EF4-FFF2-40B4-BE49-F238E27FC236}">
                <a16:creationId xmlns="" xmlns:a16="http://schemas.microsoft.com/office/drawing/2014/main" id="{07F4A31F-97EA-8AFA-4AC2-5033A4F9CF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 err="1" smtClean="0"/>
              <a:t>Забабахинские</a:t>
            </a:r>
            <a:r>
              <a:rPr lang="ru-RU" dirty="0" smtClean="0"/>
              <a:t> научные чтения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6269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Work\МУТ\Форсунки\Обработка ft. EGOR\ФМТ-3,9-70\6% (D=2,5 c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770" y="1255840"/>
            <a:ext cx="5756576" cy="488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92835" y="757470"/>
            <a:ext cx="2842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мДж,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мДж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024604" y="6056441"/>
            <a:ext cx="20475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рофили давления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2"/>
          <p:cNvSpPr>
            <a:spLocks noGrp="1"/>
          </p:cNvSpPr>
          <p:nvPr>
            <p:ph type="title"/>
          </p:nvPr>
        </p:nvSpPr>
        <p:spPr>
          <a:xfrm>
            <a:off x="82550" y="115888"/>
            <a:ext cx="8208963" cy="64770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об. %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воздухе. П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рофили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давления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829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0% 2-ая форсунка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7921" y="1524000"/>
            <a:ext cx="10729704" cy="48768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15601" y="211782"/>
            <a:ext cx="31059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об. %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воздухе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429123" y="991369"/>
            <a:ext cx="290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Горение в объёме частично заполненном каплями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6749" y="952163"/>
            <a:ext cx="290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Горение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свободном объёме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77174" y="979284"/>
            <a:ext cx="3138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Горение в объёме полностью заполненном каплями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81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Work\МУТ\Форсунки\Обработка ft. EGOR\ФМТ-3,9-70\10% (D=2,5 c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740" y="97527"/>
            <a:ext cx="3814077" cy="30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Work\МУТ\Форсунки\Обработка ft. EGOR\ФМТ-3,9-70\10% (D=7 c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040" y="3360312"/>
            <a:ext cx="3815404" cy="306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Рисунок 502" descr="10% H2 мелкая форсунк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00" y="1292195"/>
            <a:ext cx="4467225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53022" y="5207456"/>
            <a:ext cx="6467475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Линиями выделены участки диаграмм, на которых определялись скорости, показанные на графике</a:t>
            </a:r>
          </a:p>
          <a:p>
            <a:pPr algn="ctr">
              <a:lnSpc>
                <a:spcPct val="115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а) –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диаграммы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 фронтов (нижнего и верхнего) ; б), в) – профили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давления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53022" y="747504"/>
            <a:ext cx="44476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мДж,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мДж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мДж</a:t>
            </a:r>
            <a:endParaRPr lang="ru-RU" dirty="0"/>
          </a:p>
        </p:txBody>
      </p:sp>
      <p:sp>
        <p:nvSpPr>
          <p:cNvPr id="10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8208963" cy="64770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об. %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воздухе.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X-t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диаграммы и профили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давления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363912" y="4863539"/>
            <a:ext cx="371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32778" y="3075895"/>
            <a:ext cx="409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813742" y="6377836"/>
            <a:ext cx="409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22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54050" y="96838"/>
            <a:ext cx="8208963" cy="647700"/>
          </a:xfrm>
        </p:spPr>
        <p:txBody>
          <a:bodyPr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об. %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воздухе</a:t>
            </a:r>
            <a:endParaRPr lang="ru-RU" sz="2400" dirty="0"/>
          </a:p>
        </p:txBody>
      </p:sp>
      <p:pic>
        <p:nvPicPr>
          <p:cNvPr id="4" name="14% 2-ая форсунка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104" y="1625615"/>
            <a:ext cx="11215712" cy="50976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29123" y="991369"/>
            <a:ext cx="290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Горение в объёме частично заполненном каплями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6749" y="952163"/>
            <a:ext cx="290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Горение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свободном объёме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77174" y="979284"/>
            <a:ext cx="3138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Горение в объёме полностью заполненном каплями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82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orozovES\Desktop\9) 14% H2 мелкая форсунк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543" y="1100551"/>
            <a:ext cx="4948666" cy="410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Work\МУТ\Форсунки\Обработка ft. EGOR\ФМТ-3,9-70\14% (D=2,5 c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539" y="330474"/>
            <a:ext cx="3585501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Work\МУТ\Форсунки\Обработка ft. EGOR\ФМТ-3,9-70\14% (D=4 c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539" y="3579806"/>
            <a:ext cx="3585501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57988" y="627010"/>
            <a:ext cx="67722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5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мДж,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4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мДж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мДж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96126" y="593747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–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X-t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диаграммы; б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в)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профили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давления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48876" y="5284494"/>
            <a:ext cx="371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694313" y="3153873"/>
            <a:ext cx="48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716202" y="6439208"/>
            <a:ext cx="4283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 </a:t>
            </a:r>
            <a:endParaRPr lang="ru-RU" dirty="0"/>
          </a:p>
        </p:txBody>
      </p:sp>
      <p:sp>
        <p:nvSpPr>
          <p:cNvPr id="13" name="Заголовок 2"/>
          <p:cNvSpPr>
            <a:spLocks noGrp="1"/>
          </p:cNvSpPr>
          <p:nvPr>
            <p:ph type="title"/>
          </p:nvPr>
        </p:nvSpPr>
        <p:spPr>
          <a:xfrm>
            <a:off x="266699" y="97527"/>
            <a:ext cx="8208963" cy="647700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об. %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воздухе.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X-t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диаграммы и профили давления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105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20700" y="-150812"/>
            <a:ext cx="8208963" cy="647700"/>
          </a:xfrm>
        </p:spPr>
        <p:txBody>
          <a:bodyPr/>
          <a:lstStyle/>
          <a:p>
            <a:r>
              <a:rPr lang="ru-RU" sz="2400" dirty="0" smtClean="0"/>
              <a:t>Богатые </a:t>
            </a:r>
            <a:r>
              <a:rPr lang="ru-RU" sz="2400" dirty="0" err="1" smtClean="0"/>
              <a:t>пламёна</a:t>
            </a:r>
            <a:endParaRPr lang="ru-RU" sz="2400" dirty="0"/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5826775"/>
              </p:ext>
            </p:extLst>
          </p:nvPr>
        </p:nvGraphicFramePr>
        <p:xfrm>
          <a:off x="1283493" y="3331426"/>
          <a:ext cx="9228138" cy="2671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" name="Документ" r:id="rId4" imgW="9228274" imgH="2672212" progId="Word.Document.12">
                  <p:embed/>
                </p:oleObj>
              </mc:Choice>
              <mc:Fallback>
                <p:oleObj name="Документ" r:id="rId4" imgW="9228274" imgH="267221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83493" y="3331426"/>
                        <a:ext cx="9228138" cy="2671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871538" y="5728126"/>
            <a:ext cx="97345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72 об.%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ru-RU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воздухе с каплями воды. а)-е) - Фотоизображения,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Энерговыделение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искровом инициировании пламени: 190,0 мДж. Форсунка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ФМТ-31-80</a:t>
            </a:r>
          </a:p>
        </p:txBody>
      </p:sp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9455362"/>
              </p:ext>
            </p:extLst>
          </p:nvPr>
        </p:nvGraphicFramePr>
        <p:xfrm>
          <a:off x="1124744" y="336497"/>
          <a:ext cx="9228138" cy="2671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0" name="Документ" r:id="rId7" imgW="9228274" imgH="2672212" progId="Word.Document.12">
                  <p:embed/>
                </p:oleObj>
              </mc:Choice>
              <mc:Fallback>
                <p:oleObj name="Документ" r:id="rId7" imgW="9228274" imgH="267221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24744" y="336497"/>
                        <a:ext cx="9228138" cy="2671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1124744" y="2685095"/>
            <a:ext cx="93868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 об.%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ru-RU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воздухе с каплями воды. а)-е) - Фотоизображения,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Энерговыделение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искровом инициировании пламени: 79,0 мДж. Форсунка ФМТ-3,9-70</a:t>
            </a:r>
          </a:p>
        </p:txBody>
      </p:sp>
    </p:spTree>
    <p:extLst>
      <p:ext uri="{BB962C8B-B14F-4D97-AF65-F5344CB8AC3E}">
        <p14:creationId xmlns:p14="http://schemas.microsoft.com/office/powerpoint/2010/main" val="316812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Оценка среднего размера частиц</a:t>
            </a:r>
            <a:endParaRPr lang="ru-RU" dirty="0"/>
          </a:p>
        </p:txBody>
      </p:sp>
      <p:pic>
        <p:nvPicPr>
          <p:cNvPr id="12" name="Рисунок 1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49" y="1925643"/>
            <a:ext cx="6118225" cy="352303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76225" y="5465912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–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Нормированная автокорреляционная функция</a:t>
            </a:r>
          </a:p>
        </p:txBody>
      </p:sp>
      <p:pic>
        <p:nvPicPr>
          <p:cNvPr id="14" name="Рисунок 1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080" y="2137148"/>
            <a:ext cx="4415790" cy="331152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467475" y="5448673"/>
            <a:ext cx="59245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График интеграла автокорреляционной функции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923925" y="944563"/>
                <a:ext cx="8362950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 помощью автокорреляционной функции изображений выполнена оценка среднего размера капель воды. Он составил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/>
                      </a:rPr>
                      <m:t>(</m:t>
                    </m:r>
                    <m:r>
                      <a:rPr lang="ru-RU">
                        <a:latin typeface="Cambria Math"/>
                      </a:rPr>
                      <m:t>380 ±100) мкм</m:t>
                    </m:r>
                  </m:oMath>
                </a14:m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и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/>
                      </a:rPr>
                      <m:t>(</m:t>
                    </m:r>
                    <m:r>
                      <a:rPr lang="ru-RU">
                        <a:latin typeface="Cambria Math"/>
                      </a:rPr>
                      <m:t>190±60) мкм</m:t>
                    </m:r>
                  </m:oMath>
                </a14:m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для форсунок ФМТ-31-80 и  ФМТ-3,9-70, соответственно.</a:t>
                </a:r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925" y="944563"/>
                <a:ext cx="8362950" cy="923330"/>
              </a:xfrm>
              <a:prstGeom prst="rect">
                <a:avLst/>
              </a:prstGeom>
              <a:blipFill rotWithShape="1">
                <a:blip r:embed="rId4"/>
                <a:stretch>
                  <a:fillRect l="-656" t="-3311" r="-656" b="-993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11973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92125" y="335846"/>
            <a:ext cx="8208963" cy="647700"/>
          </a:xfrm>
        </p:spPr>
        <p:txBody>
          <a:bodyPr/>
          <a:lstStyle/>
          <a:p>
            <a:r>
              <a:rPr lang="ru-RU" dirty="0" smtClean="0"/>
              <a:t>Заключение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/>
              <p:cNvSpPr/>
              <p:nvPr/>
            </p:nvSpPr>
            <p:spPr>
              <a:xfrm>
                <a:off x="587375" y="1174046"/>
                <a:ext cx="10944225" cy="40934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 работе представлено экспериментальное исследование горения водородосодержащих смесей с объемной концентрацией 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ru-RU" sz="20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</a:t>
                </a:r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от 6 до 73 об.% в присутствии  </a:t>
                </a:r>
                <a:r>
                  <a:rPr lang="ru-RU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мелкодисперсной  </a:t>
                </a:r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дистиллированной воды. </a:t>
                </a:r>
                <a:endPara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ru-RU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Показано</a:t>
                </a:r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что бедные </a:t>
                </a:r>
                <a:r>
                  <a:rPr lang="ru-RU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пламена</a:t>
                </a:r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в смесях с концентрацией 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ru-RU" sz="20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от 6 до 8 об.% сильно деформируются и покрываются ячейками, чего никогда не наблюдалось в отсутствии водяных капель. Под действием капель в смесях с концентрацией (10 ÷ 16) об.% 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ru-RU" sz="20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ячейки пламени образовывались и дробились быстрее, в целом были мельче, чем в отсутствие капель. Из-за этого в диапазоне концентраций (10 ÷ 12) об.% 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ru-RU" sz="20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в смесях с каплями воды значительно увеличивалась скорость распространения пламени вниз. В смеси 10 об.% 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ru-RU" sz="20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с воздухом капли воды значительно увеличивали скорость движения пламени, как вверх так и вниз</a:t>
                </a:r>
                <a:r>
                  <a:rPr lang="ru-RU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Богатые </a:t>
                </a:r>
                <a:r>
                  <a:rPr lang="ru-RU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пламена</a:t>
                </a:r>
                <a:r>
                  <a:rPr lang="ru-RU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оставались гладкими в присутствии капель. </a:t>
                </a:r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 помощью автокорреляционной функции изображений выполнена оценка среднего размера капель воды. Он составил </a:t>
                </a:r>
                <a14:m>
                  <m:oMath xmlns:m="http://schemas.openxmlformats.org/officeDocument/2006/math">
                    <m:r>
                      <a:rPr lang="ru-RU" sz="2000" i="1">
                        <a:latin typeface="Cambria Math"/>
                      </a:rPr>
                      <m:t>(</m:t>
                    </m:r>
                    <m:r>
                      <a:rPr lang="ru-RU" sz="2000">
                        <a:latin typeface="Cambria Math"/>
                      </a:rPr>
                      <m:t>380 ±100) мкм</m:t>
                    </m:r>
                  </m:oMath>
                </a14:m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и </a:t>
                </a:r>
                <a14:m>
                  <m:oMath xmlns:m="http://schemas.openxmlformats.org/officeDocument/2006/math">
                    <m:r>
                      <a:rPr lang="ru-RU" sz="2000" i="1">
                        <a:latin typeface="Cambria Math"/>
                      </a:rPr>
                      <m:t>(</m:t>
                    </m:r>
                    <m:r>
                      <a:rPr lang="ru-RU" sz="2000">
                        <a:latin typeface="Cambria Math"/>
                      </a:rPr>
                      <m:t>190±60) мкм</m:t>
                    </m:r>
                  </m:oMath>
                </a14:m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для форсунок ФМТ-31-80 и  ФМТ-3,9-70, соответственно</a:t>
                </a:r>
                <a:r>
                  <a:rPr lang="ru-RU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375" y="1174046"/>
                <a:ext cx="10944225" cy="4093428"/>
              </a:xfrm>
              <a:prstGeom prst="rect">
                <a:avLst/>
              </a:prstGeom>
              <a:blipFill rotWithShape="1">
                <a:blip r:embed="rId2"/>
                <a:stretch>
                  <a:fillRect l="-557" t="-745" r="-557" b="-178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6255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3349A7F-8F8B-4E5E-ACD3-FE3C28A01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1" y="39702"/>
            <a:ext cx="4953000" cy="647700"/>
          </a:xfrm>
        </p:spPr>
        <p:txBody>
          <a:bodyPr/>
          <a:lstStyle/>
          <a:p>
            <a:r>
              <a:rPr lang="ru-RU" dirty="0"/>
              <a:t>Экспериментальная </a:t>
            </a:r>
            <a:r>
              <a:rPr lang="ru-RU" dirty="0" smtClean="0"/>
              <a:t>постановка</a:t>
            </a:r>
            <a:endParaRPr lang="ru-RU" dirty="0"/>
          </a:p>
        </p:txBody>
      </p:sp>
      <p:pic>
        <p:nvPicPr>
          <p:cNvPr id="71" name="Объект 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775" y="759894"/>
            <a:ext cx="2914650" cy="4330742"/>
          </a:xfrm>
          <a:prstGeom prst="rect">
            <a:avLst/>
          </a:prstGeom>
        </p:spPr>
      </p:pic>
      <p:sp>
        <p:nvSpPr>
          <p:cNvPr id="72" name="Прямоугольник 71"/>
          <p:cNvSpPr/>
          <p:nvPr/>
        </p:nvSpPr>
        <p:spPr>
          <a:xfrm>
            <a:off x="371474" y="4989279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и 3 – измерительная секция; 2 – промежуточная секция; 4 – инициирующий искровой промежуток;  5 – форсунка типа ФМТ; 6 – пространственные реперы; 7 – датчик давления ДМ5007с, 8 – электромагнитный клапан, 9 – резервуар с водой, 10 – баллон с воздухом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6467474" y="1018962"/>
            <a:ext cx="5553075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Исследуются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водородо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-воздушные смеси в диапазоне концентраций от 6 до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73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об.%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ru-RU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dirty="0">
                <a:latin typeface="Times New Roman"/>
                <a:ea typeface="Calibri"/>
              </a:rPr>
              <a:t>В начале эксперимента, камера МУТ «</a:t>
            </a:r>
            <a:r>
              <a:rPr lang="ru-RU" dirty="0" err="1">
                <a:latin typeface="Times New Roman"/>
                <a:ea typeface="Calibri"/>
              </a:rPr>
              <a:t>вакуумируется</a:t>
            </a:r>
            <a:r>
              <a:rPr lang="ru-RU" dirty="0">
                <a:latin typeface="Times New Roman"/>
                <a:ea typeface="Calibri"/>
              </a:rPr>
              <a:t>», после чего наполняется смесью заданного </a:t>
            </a:r>
            <a:r>
              <a:rPr lang="ru-RU" dirty="0" smtClean="0">
                <a:latin typeface="Times New Roman"/>
                <a:ea typeface="Calibri"/>
              </a:rPr>
              <a:t>состава;</a:t>
            </a:r>
            <a:endParaRPr lang="ru-RU" dirty="0">
              <a:latin typeface="Times New Roman"/>
              <a:ea typeface="Calibri"/>
            </a:endParaRPr>
          </a:p>
          <a:p>
            <a:endParaRPr lang="ru-RU" dirty="0">
              <a:latin typeface="Times New Roman"/>
              <a:ea typeface="Calibri"/>
            </a:endParaRPr>
          </a:p>
          <a:p>
            <a:pPr marL="285750" indent="-285750" algn="just">
              <a:buFontTx/>
              <a:buChar char="-"/>
            </a:pPr>
            <a:r>
              <a:rPr lang="ru-RU" dirty="0">
                <a:latin typeface="Times New Roman"/>
                <a:ea typeface="Calibri"/>
              </a:rPr>
              <a:t>В канал камеры МУТ </a:t>
            </a:r>
            <a:r>
              <a:rPr lang="ru-RU" dirty="0" smtClean="0">
                <a:latin typeface="Times New Roman"/>
                <a:ea typeface="Calibri"/>
              </a:rPr>
              <a:t>вводятся капли дистиллированной воды </a:t>
            </a:r>
            <a:r>
              <a:rPr lang="ru-RU" dirty="0">
                <a:latin typeface="Times New Roman"/>
                <a:ea typeface="Calibri"/>
              </a:rPr>
              <a:t>посредством механических форсунок типа «Туман» (производитель ООО «НПП «Внедрение</a:t>
            </a:r>
            <a:r>
              <a:rPr lang="ru-RU" dirty="0" smtClean="0">
                <a:latin typeface="Times New Roman"/>
                <a:ea typeface="Calibri"/>
              </a:rPr>
              <a:t>»);</a:t>
            </a:r>
            <a:endParaRPr lang="ru-RU" dirty="0">
              <a:latin typeface="Times New Roman"/>
              <a:ea typeface="Calibri"/>
            </a:endParaRPr>
          </a:p>
          <a:p>
            <a:pPr marL="285750" indent="-285750" algn="just">
              <a:buFontTx/>
              <a:buChar char="-"/>
            </a:pPr>
            <a:r>
              <a:rPr lang="ru-RU" dirty="0">
                <a:latin typeface="Times New Roman"/>
                <a:ea typeface="Calibri"/>
              </a:rPr>
              <a:t>Инициирование горения осуществляется искровым высоковольтным межэлектродным </a:t>
            </a:r>
            <a:r>
              <a:rPr lang="ru-RU" dirty="0" smtClean="0">
                <a:latin typeface="Times New Roman"/>
                <a:ea typeface="Calibri"/>
              </a:rPr>
              <a:t>разрядом.</a:t>
            </a:r>
            <a:endParaRPr lang="ru-RU" dirty="0">
              <a:latin typeface="Times New Roman"/>
              <a:ea typeface="Calibri"/>
            </a:endParaRPr>
          </a:p>
          <a:p>
            <a:pPr algn="just"/>
            <a:r>
              <a:rPr lang="ru-RU" dirty="0" smtClean="0">
                <a:latin typeface="Times New Roman"/>
                <a:ea typeface="Calibri"/>
              </a:rPr>
              <a:t>В </a:t>
            </a:r>
            <a:r>
              <a:rPr lang="ru-RU" dirty="0">
                <a:latin typeface="Times New Roman"/>
                <a:ea typeface="Calibri"/>
              </a:rPr>
              <a:t>процессе эксперимента </a:t>
            </a:r>
            <a:r>
              <a:rPr lang="ru-RU" dirty="0" smtClean="0">
                <a:latin typeface="Times New Roman"/>
                <a:ea typeface="Calibri"/>
              </a:rPr>
              <a:t>регистрируются </a:t>
            </a:r>
            <a:r>
              <a:rPr lang="ru-RU" dirty="0" err="1">
                <a:latin typeface="Times New Roman"/>
                <a:ea typeface="Calibri"/>
              </a:rPr>
              <a:t>шлирен</a:t>
            </a:r>
            <a:r>
              <a:rPr lang="ru-RU" dirty="0">
                <a:latin typeface="Times New Roman"/>
                <a:ea typeface="Calibri"/>
              </a:rPr>
              <a:t> </a:t>
            </a:r>
            <a:r>
              <a:rPr lang="ru-RU" dirty="0" smtClean="0">
                <a:latin typeface="Times New Roman"/>
                <a:ea typeface="Calibri"/>
              </a:rPr>
              <a:t>видеоизображения</a:t>
            </a:r>
            <a:r>
              <a:rPr lang="ru-RU" dirty="0">
                <a:latin typeface="Times New Roman"/>
                <a:ea typeface="Calibri"/>
              </a:rPr>
              <a:t> </a:t>
            </a:r>
            <a:r>
              <a:rPr lang="ru-RU" dirty="0" smtClean="0">
                <a:latin typeface="Times New Roman"/>
                <a:ea typeface="Calibri"/>
              </a:rPr>
              <a:t>пламени, динамика избыточного давления </a:t>
            </a:r>
            <a:r>
              <a:rPr lang="ru-RU" dirty="0">
                <a:latin typeface="Times New Roman"/>
                <a:ea typeface="Calibri"/>
              </a:rPr>
              <a:t>в </a:t>
            </a:r>
            <a:r>
              <a:rPr lang="ru-RU" dirty="0" smtClean="0">
                <a:latin typeface="Times New Roman"/>
                <a:ea typeface="Calibri"/>
              </a:rPr>
              <a:t>камере,</a:t>
            </a:r>
            <a:r>
              <a:rPr lang="ru-RU" dirty="0" smtClean="0">
                <a:solidFill>
                  <a:srgbClr val="FFFF00"/>
                </a:solidFill>
                <a:latin typeface="Times New Roman"/>
                <a:ea typeface="Calibri"/>
              </a:rPr>
              <a:t>, </a:t>
            </a:r>
            <a:r>
              <a:rPr lang="ru-RU" dirty="0">
                <a:latin typeface="Times New Roman"/>
                <a:ea typeface="Calibri"/>
              </a:rPr>
              <a:t>начальный </a:t>
            </a:r>
            <a:r>
              <a:rPr lang="ru-RU" dirty="0" err="1">
                <a:latin typeface="Times New Roman"/>
                <a:ea typeface="Calibri"/>
              </a:rPr>
              <a:t>энерговклад</a:t>
            </a:r>
            <a:r>
              <a:rPr lang="ru-RU" dirty="0">
                <a:latin typeface="Times New Roman"/>
                <a:ea typeface="Calibri"/>
              </a:rPr>
              <a:t>.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443905" y="6414551"/>
            <a:ext cx="5310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многофункциональной трубы</a:t>
            </a:r>
          </a:p>
        </p:txBody>
      </p:sp>
    </p:spTree>
    <p:extLst>
      <p:ext uri="{BB962C8B-B14F-4D97-AF65-F5344CB8AC3E}">
        <p14:creationId xmlns:p14="http://schemas.microsoft.com/office/powerpoint/2010/main" val="275906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63513"/>
            <a:ext cx="9548206" cy="647700"/>
          </a:xfrm>
        </p:spPr>
        <p:txBody>
          <a:bodyPr/>
          <a:lstStyle/>
          <a:p>
            <a:r>
              <a:rPr lang="ru-RU" dirty="0" smtClean="0"/>
              <a:t>Экспериментальные результаты. </a:t>
            </a:r>
            <a:r>
              <a:rPr lang="ru-RU" dirty="0" smtClean="0">
                <a:latin typeface="+mj-lt"/>
                <a:cs typeface="Times New Roman" panose="02020603050405020304" pitchFamily="18" charset="0"/>
              </a:rPr>
              <a:t>ФМТ-31-80.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8 об. % 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H</a:t>
            </a:r>
            <a:r>
              <a:rPr lang="en-US" baseline="-25000" dirty="0">
                <a:latin typeface="+mj-lt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в воздухе</a:t>
            </a:r>
            <a:r>
              <a:rPr lang="ru-RU" dirty="0"/>
              <a:t/>
            </a:r>
            <a:br>
              <a:rPr lang="ru-RU" dirty="0"/>
            </a:br>
            <a:endParaRPr lang="ru-RU" dirty="0">
              <a:latin typeface="+mj-lt"/>
            </a:endParaRPr>
          </a:p>
        </p:txBody>
      </p:sp>
      <p:pic>
        <p:nvPicPr>
          <p:cNvPr id="4" name="exp6,exp6.1( 8% H2)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1144" y="1136559"/>
            <a:ext cx="8252432" cy="56262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62025" y="490228"/>
            <a:ext cx="290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Горение в объёме заполненном каплями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43500" y="488047"/>
            <a:ext cx="290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Горение в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свободном объёме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731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5025" y="201613"/>
            <a:ext cx="8208963" cy="647700"/>
          </a:xfrm>
        </p:spPr>
        <p:txBody>
          <a:bodyPr/>
          <a:lstStyle/>
          <a:p>
            <a:pPr lvl="0" defTabSz="457200">
              <a:spcBef>
                <a:spcPts val="0"/>
              </a:spcBef>
            </a:pP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об. % </a:t>
            </a:r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lang="en-US" baseline="-250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воздухе.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X-t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диаграммы 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профили давления</a:t>
            </a:r>
            <a:endParaRPr lang="ru-RU" dirty="0"/>
          </a:p>
        </p:txBody>
      </p:sp>
      <p:pic>
        <p:nvPicPr>
          <p:cNvPr id="5" name="Picture 2" descr="D:\Work\МУТ\Форсунки\X-t\2) 8% H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28" y="1406302"/>
            <a:ext cx="4846848" cy="39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Work\МУТ\Форсунки\Обработка ft. EGOR\ФМТ-31-80\8%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864" y="1472977"/>
            <a:ext cx="4880843" cy="39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607062" y="5901652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X-t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диаграммы; б)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профили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давления.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45252" y="5465377"/>
            <a:ext cx="371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513747" y="5517399"/>
            <a:ext cx="378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29068" y="944563"/>
            <a:ext cx="2842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baseline="-25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3,4</a:t>
            </a:r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мДж, </a:t>
            </a:r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baseline="-25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1,7</a:t>
            </a:r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мДж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19029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xp7,exp7.1( 10% H2)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7049" y="1009891"/>
            <a:ext cx="8448586" cy="5760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338353" y="34408"/>
            <a:ext cx="31059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об. %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воздухе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114425" y="402651"/>
            <a:ext cx="290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Горение в объёме заполненном каплями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05450" y="389130"/>
            <a:ext cx="290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Горение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свободном объёме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3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об. %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воздухе.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X-t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диаграммы и профили давления</a:t>
            </a:r>
            <a:endParaRPr lang="ru-RU" dirty="0"/>
          </a:p>
        </p:txBody>
      </p:sp>
      <p:pic>
        <p:nvPicPr>
          <p:cNvPr id="4" name="Picture 2" descr="D:\Work\МУТ\Форсунки\X-t\3) 10% H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68" y="1531610"/>
            <a:ext cx="4846848" cy="39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Work\МУТ\Форсунки\Обработка ft. EGOR\ФМТ-31-80\10%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315" y="1542210"/>
            <a:ext cx="4970401" cy="39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091360" y="956677"/>
            <a:ext cx="67049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мДж,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мДж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92799" y="597723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–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X-t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диаграммы; б) – профили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давления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92799" y="5534610"/>
            <a:ext cx="371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10515" y="5524010"/>
            <a:ext cx="48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05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xp10,exp10.1( 16% H2)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8828" y="1098000"/>
            <a:ext cx="8448586" cy="5760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388333" y="0"/>
            <a:ext cx="31059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об. %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воздухе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114425" y="402651"/>
            <a:ext cx="290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Горение в объёме заполненном каплями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05450" y="389130"/>
            <a:ext cx="290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Горение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свободном объёме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12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Work\МУТ\Форсунки\X-t\5) 16% H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" y="1368132"/>
            <a:ext cx="4811215" cy="399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Work\МУТ\Форсунки\Обработка ft. EGOR\ФМТ-31-80\16%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024" y="1453927"/>
            <a:ext cx="4970400" cy="39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581149" y="822752"/>
            <a:ext cx="67246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мДж,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мДж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43310" y="601830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–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X-t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диаграммы; б) – профили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давления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43309" y="5433078"/>
            <a:ext cx="371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34645" y="5446327"/>
            <a:ext cx="48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2"/>
          <p:cNvSpPr>
            <a:spLocks noGrp="1"/>
          </p:cNvSpPr>
          <p:nvPr>
            <p:ph type="title"/>
          </p:nvPr>
        </p:nvSpPr>
        <p:spPr>
          <a:xfrm>
            <a:off x="587375" y="296863"/>
            <a:ext cx="8208963" cy="647700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об. %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воздухе.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X-t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диаграммы и профили давления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227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26076"/>
            <a:ext cx="9671050" cy="647700"/>
          </a:xfrm>
        </p:spPr>
        <p:txBody>
          <a:bodyPr/>
          <a:lstStyle/>
          <a:p>
            <a:r>
              <a:rPr lang="ru-RU" dirty="0"/>
              <a:t>Экспериментальные результаты. </a:t>
            </a:r>
            <a:r>
              <a:rPr lang="ru-RU" dirty="0" smtClean="0"/>
              <a:t>ФМТ-3,9-70. </a:t>
            </a:r>
            <a:r>
              <a:rPr lang="ru-RU" dirty="0" smtClean="0">
                <a:latin typeface="+mj-lt"/>
                <a:cs typeface="Times New Roman" panose="02020603050405020304" pitchFamily="18" charset="0"/>
              </a:rPr>
              <a:t>6 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об. % 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H</a:t>
            </a:r>
            <a:r>
              <a:rPr lang="en-US" baseline="-25000" dirty="0">
                <a:latin typeface="+mj-lt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в воздухе</a:t>
            </a:r>
            <a:r>
              <a:rPr lang="ru-RU" sz="2000" dirty="0"/>
              <a:t/>
            </a:r>
            <a:br>
              <a:rPr lang="ru-RU" sz="2000" dirty="0"/>
            </a:br>
            <a:endParaRPr lang="ru-RU" dirty="0"/>
          </a:p>
        </p:txBody>
      </p:sp>
      <p:pic>
        <p:nvPicPr>
          <p:cNvPr id="4" name="6% 2-ая форсунка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922" y="1715381"/>
            <a:ext cx="10539156" cy="47901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29125" y="974682"/>
            <a:ext cx="290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Горение в объёме частично заполненном каплями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6750" y="968289"/>
            <a:ext cx="290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Горение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свободном объёме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77175" y="1069050"/>
            <a:ext cx="3138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Горение в объёме полностью заполненном каплями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107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итульный слайд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Таблицы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Диаграммы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Таймлайны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Карты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SmartArt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Контакты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итульный слайд_ДСП / КТ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итульный слайд без логотипа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Содержание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Перебивочный слайд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Акцентные слайды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Цветные фоны (для публичных выступлений)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Текстовые слайды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Слайды с изображениями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169399</TotalTime>
  <Words>880</Words>
  <Application>Microsoft Office PowerPoint</Application>
  <PresentationFormat>Произвольный</PresentationFormat>
  <Paragraphs>83</Paragraphs>
  <Slides>17</Slides>
  <Notes>0</Notes>
  <HiddenSlides>0</HiddenSlides>
  <MMClips>6</MMClips>
  <ScaleCrop>false</ScaleCrop>
  <HeadingPairs>
    <vt:vector size="6" baseType="variant">
      <vt:variant>
        <vt:lpstr>Тема</vt:lpstr>
      </vt:variant>
      <vt:variant>
        <vt:i4>15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33" baseType="lpstr">
      <vt:lpstr>Титульный слайд</vt:lpstr>
      <vt:lpstr>Титульный слайд_ДСП / КТ</vt:lpstr>
      <vt:lpstr>Титульный слайд без логотипа</vt:lpstr>
      <vt:lpstr>Содержание</vt:lpstr>
      <vt:lpstr>Перебивочный слайд</vt:lpstr>
      <vt:lpstr>Акцентные слайды</vt:lpstr>
      <vt:lpstr>Цветные фоны (для публичных выступлений)</vt:lpstr>
      <vt:lpstr>Текстовые слайды</vt:lpstr>
      <vt:lpstr>Слайды с изображениями</vt:lpstr>
      <vt:lpstr>Таблицы</vt:lpstr>
      <vt:lpstr>Диаграммы</vt:lpstr>
      <vt:lpstr>Таймлайны</vt:lpstr>
      <vt:lpstr>Карты</vt:lpstr>
      <vt:lpstr>SmartArt</vt:lpstr>
      <vt:lpstr>Контакты</vt:lpstr>
      <vt:lpstr>Документ</vt:lpstr>
      <vt:lpstr>Экспериментальное исследование влияния мелкодисперсных частиц на характер распространения пламени в водородосодержащих составах</vt:lpstr>
      <vt:lpstr>Экспериментальная постановка</vt:lpstr>
      <vt:lpstr>Экспериментальные результаты. ФМТ-31-80. 8 об. % H2 в воздухе </vt:lpstr>
      <vt:lpstr>8 об. % H2 в воздухе. X-t диаграммы и профили давления</vt:lpstr>
      <vt:lpstr>Презентация PowerPoint</vt:lpstr>
      <vt:lpstr>10 об. % H2 в воздухе. X-t диаграммы и профили давления</vt:lpstr>
      <vt:lpstr>Презентация PowerPoint</vt:lpstr>
      <vt:lpstr>16 об. % H2 в воздухе. X-t диаграммы и профили давления</vt:lpstr>
      <vt:lpstr>Экспериментальные результаты. ФМТ-3,9-70. 6 об. % H2 в воздухе </vt:lpstr>
      <vt:lpstr>6 об. % H2 в воздухе. Профили давления</vt:lpstr>
      <vt:lpstr>Презентация PowerPoint</vt:lpstr>
      <vt:lpstr>10 об. % H2 в воздухе. X-t диаграммы и профили давления</vt:lpstr>
      <vt:lpstr>14 об. % H2 в воздухе</vt:lpstr>
      <vt:lpstr>14 об. % H2 в воздухе. X-t диаграммы и профили давления</vt:lpstr>
      <vt:lpstr>Богатые пламёна</vt:lpstr>
      <vt:lpstr>Оценка среднего размера частиц</vt:lpstr>
      <vt:lpstr>Заключение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 Поспелова</dc:creator>
  <cp:lastModifiedBy>Игнатюк Матвей Евгеньевич</cp:lastModifiedBy>
  <cp:revision>751</cp:revision>
  <cp:lastPrinted>2022-03-29T16:00:11Z</cp:lastPrinted>
  <dcterms:created xsi:type="dcterms:W3CDTF">2021-10-19T14:08:40Z</dcterms:created>
  <dcterms:modified xsi:type="dcterms:W3CDTF">2025-05-16T09:13:24Z</dcterms:modified>
</cp:coreProperties>
</file>